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81" r:id="rId3"/>
    <p:sldId id="258" r:id="rId4"/>
    <p:sldId id="260" r:id="rId5"/>
    <p:sldId id="261" r:id="rId6"/>
    <p:sldId id="304" r:id="rId7"/>
    <p:sldId id="305" r:id="rId8"/>
    <p:sldId id="306" r:id="rId9"/>
    <p:sldId id="307" r:id="rId10"/>
    <p:sldId id="308" r:id="rId11"/>
    <p:sldId id="309" r:id="rId12"/>
    <p:sldId id="310" r:id="rId13"/>
    <p:sldId id="312" r:id="rId14"/>
    <p:sldId id="311" r:id="rId15"/>
    <p:sldId id="313" r:id="rId16"/>
    <p:sldId id="314" r:id="rId17"/>
    <p:sldId id="316" r:id="rId18"/>
    <p:sldId id="315" r:id="rId19"/>
    <p:sldId id="317" r:id="rId20"/>
    <p:sldId id="283" r:id="rId21"/>
  </p:sldIdLst>
  <p:sldSz cx="9144000" cy="5143500" type="screen16x9"/>
  <p:notesSz cx="6858000" cy="9144000"/>
  <p:embeddedFontLst>
    <p:embeddedFont>
      <p:font typeface="Bahnschrift" panose="020B0502040204020203" pitchFamily="34" charset="0"/>
      <p:regular r:id="rId23"/>
      <p:bold r:id="rId24"/>
    </p:embeddedFont>
    <p:embeddedFont>
      <p:font typeface="Anek Telugu" panose="020B0604020202020204" charset="0"/>
      <p:regular r:id="rId25"/>
      <p:bold r:id="rId26"/>
    </p:embeddedFont>
    <p:embeddedFont>
      <p:font typeface="Anek Telugu ExtraBold" panose="020B0604020202020204" charset="0"/>
      <p:bold r:id="rId27"/>
    </p:embeddedFont>
    <p:embeddedFont>
      <p:font typeface="Bahnschrift SemiCondensed" panose="020B0502040204020203" pitchFamily="34" charset="0"/>
      <p:regular r:id="rId28"/>
      <p:bold r:id="rId29"/>
    </p:embeddedFont>
    <p:embeddedFont>
      <p:font typeface="Bebas Neue" panose="020B0604020202020204" charset="0"/>
      <p:regular r:id="rId30"/>
    </p:embeddedFont>
    <p:embeddedFont>
      <p:font typeface="Robot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F9490E-EBAF-4A77-B443-B476D48C00F7}" v="4" dt="2022-09-19T05:28:10.549"/>
  </p1510:revLst>
</p1510:revInfo>
</file>

<file path=ppt/tableStyles.xml><?xml version="1.0" encoding="utf-8"?>
<a:tblStyleLst xmlns:a="http://schemas.openxmlformats.org/drawingml/2006/main" def="{1D51B59C-F0BA-457D-BF7C-6E8E1E12A1C2}">
  <a:tblStyle styleId="{1D51B59C-F0BA-457D-BF7C-6E8E1E12A1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99"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Đăng Chính" userId="678b32e2-9664-49c2-9246-529970c4f493" providerId="ADAL" clId="{2EF9490E-EBAF-4A77-B443-B476D48C00F7}"/>
    <pc:docChg chg="undo custSel addSld delSld modSld sldOrd delMainMaster">
      <pc:chgData name="Phạm Đăng Chính" userId="678b32e2-9664-49c2-9246-529970c4f493" providerId="ADAL" clId="{2EF9490E-EBAF-4A77-B443-B476D48C00F7}" dt="2022-09-19T05:31:39.966" v="3431" actId="1076"/>
      <pc:docMkLst>
        <pc:docMk/>
      </pc:docMkLst>
      <pc:sldChg chg="addSp modSp mod">
        <pc:chgData name="Phạm Đăng Chính" userId="678b32e2-9664-49c2-9246-529970c4f493" providerId="ADAL" clId="{2EF9490E-EBAF-4A77-B443-B476D48C00F7}" dt="2022-09-18T14:49:35.324" v="350" actId="403"/>
        <pc:sldMkLst>
          <pc:docMk/>
          <pc:sldMk cId="0" sldId="256"/>
        </pc:sldMkLst>
        <pc:spChg chg="add mod">
          <ac:chgData name="Phạm Đăng Chính" userId="678b32e2-9664-49c2-9246-529970c4f493" providerId="ADAL" clId="{2EF9490E-EBAF-4A77-B443-B476D48C00F7}" dt="2022-09-18T14:48:59.061" v="343" actId="1076"/>
          <ac:spMkLst>
            <pc:docMk/>
            <pc:sldMk cId="0" sldId="256"/>
            <ac:spMk id="2" creationId="{32456F6A-912E-8C70-69FF-A03C05CF92F5}"/>
          </ac:spMkLst>
        </pc:spChg>
        <pc:spChg chg="mod">
          <ac:chgData name="Phạm Đăng Chính" userId="678b32e2-9664-49c2-9246-529970c4f493" providerId="ADAL" clId="{2EF9490E-EBAF-4A77-B443-B476D48C00F7}" dt="2022-09-18T14:49:35.324" v="350" actId="403"/>
          <ac:spMkLst>
            <pc:docMk/>
            <pc:sldMk cId="0" sldId="256"/>
            <ac:spMk id="531" creationId="{00000000-0000-0000-0000-000000000000}"/>
          </ac:spMkLst>
        </pc:spChg>
        <pc:spChg chg="mod">
          <ac:chgData name="Phạm Đăng Chính" userId="678b32e2-9664-49c2-9246-529970c4f493" providerId="ADAL" clId="{2EF9490E-EBAF-4A77-B443-B476D48C00F7}" dt="2022-09-18T14:49:15.225" v="346" actId="403"/>
          <ac:spMkLst>
            <pc:docMk/>
            <pc:sldMk cId="0" sldId="256"/>
            <ac:spMk id="532" creationId="{00000000-0000-0000-0000-000000000000}"/>
          </ac:spMkLst>
        </pc:spChg>
        <pc:spChg chg="mod">
          <ac:chgData name="Phạm Đăng Chính" userId="678b32e2-9664-49c2-9246-529970c4f493" providerId="ADAL" clId="{2EF9490E-EBAF-4A77-B443-B476D48C00F7}" dt="2022-09-18T14:45:33.062" v="231" actId="404"/>
          <ac:spMkLst>
            <pc:docMk/>
            <pc:sldMk cId="0" sldId="256"/>
            <ac:spMk id="533" creationId="{00000000-0000-0000-0000-000000000000}"/>
          </ac:spMkLst>
        </pc:spChg>
      </pc:sldChg>
      <pc:sldChg chg="add del">
        <pc:chgData name="Phạm Đăng Chính" userId="678b32e2-9664-49c2-9246-529970c4f493" providerId="ADAL" clId="{2EF9490E-EBAF-4A77-B443-B476D48C00F7}" dt="2022-09-18T17:18:31.286" v="2206" actId="47"/>
        <pc:sldMkLst>
          <pc:docMk/>
          <pc:sldMk cId="0" sldId="257"/>
        </pc:sldMkLst>
      </pc:sldChg>
      <pc:sldChg chg="addSp delSp modSp mod modTransition">
        <pc:chgData name="Phạm Đăng Chính" userId="678b32e2-9664-49c2-9246-529970c4f493" providerId="ADAL" clId="{2EF9490E-EBAF-4A77-B443-B476D48C00F7}" dt="2022-09-18T18:41:57.552" v="3308"/>
        <pc:sldMkLst>
          <pc:docMk/>
          <pc:sldMk cId="0" sldId="258"/>
        </pc:sldMkLst>
        <pc:spChg chg="add mod">
          <ac:chgData name="Phạm Đăng Chính" userId="678b32e2-9664-49c2-9246-529970c4f493" providerId="ADAL" clId="{2EF9490E-EBAF-4A77-B443-B476D48C00F7}" dt="2022-09-18T14:53:40.873" v="512" actId="478"/>
          <ac:spMkLst>
            <pc:docMk/>
            <pc:sldMk cId="0" sldId="258"/>
            <ac:spMk id="3" creationId="{4D6B413E-EB72-6CC6-3D53-C2D5A2A8142F}"/>
          </ac:spMkLst>
        </pc:spChg>
        <pc:spChg chg="add mod">
          <ac:chgData name="Phạm Đăng Chính" userId="678b32e2-9664-49c2-9246-529970c4f493" providerId="ADAL" clId="{2EF9490E-EBAF-4A77-B443-B476D48C00F7}" dt="2022-09-18T14:53:46.487" v="513" actId="478"/>
          <ac:spMkLst>
            <pc:docMk/>
            <pc:sldMk cId="0" sldId="258"/>
            <ac:spMk id="5" creationId="{19CBA3BC-5984-8818-DBEC-CDE1889EF84D}"/>
          </ac:spMkLst>
        </pc:spChg>
        <pc:spChg chg="add mod">
          <ac:chgData name="Phạm Đăng Chính" userId="678b32e2-9664-49c2-9246-529970c4f493" providerId="ADAL" clId="{2EF9490E-EBAF-4A77-B443-B476D48C00F7}" dt="2022-09-18T14:53:49.101" v="514" actId="478"/>
          <ac:spMkLst>
            <pc:docMk/>
            <pc:sldMk cId="0" sldId="258"/>
            <ac:spMk id="7" creationId="{339837ED-83E0-F00F-C663-B4BCD990CE6B}"/>
          </ac:spMkLst>
        </pc:spChg>
        <pc:spChg chg="add mod">
          <ac:chgData name="Phạm Đăng Chính" userId="678b32e2-9664-49c2-9246-529970c4f493" providerId="ADAL" clId="{2EF9490E-EBAF-4A77-B443-B476D48C00F7}" dt="2022-09-18T14:53:53.493" v="515" actId="478"/>
          <ac:spMkLst>
            <pc:docMk/>
            <pc:sldMk cId="0" sldId="258"/>
            <ac:spMk id="9" creationId="{CA1FC9E3-8C5A-0614-ED8E-E8D05E42D27D}"/>
          </ac:spMkLst>
        </pc:spChg>
        <pc:spChg chg="del">
          <ac:chgData name="Phạm Đăng Chính" userId="678b32e2-9664-49c2-9246-529970c4f493" providerId="ADAL" clId="{2EF9490E-EBAF-4A77-B443-B476D48C00F7}" dt="2022-09-18T14:53:40.873" v="512" actId="478"/>
          <ac:spMkLst>
            <pc:docMk/>
            <pc:sldMk cId="0" sldId="258"/>
            <ac:spMk id="548" creationId="{00000000-0000-0000-0000-000000000000}"/>
          </ac:spMkLst>
        </pc:spChg>
        <pc:spChg chg="mod">
          <ac:chgData name="Phạm Đăng Chính" userId="678b32e2-9664-49c2-9246-529970c4f493" providerId="ADAL" clId="{2EF9490E-EBAF-4A77-B443-B476D48C00F7}" dt="2022-09-18T14:54:24.004" v="517" actId="403"/>
          <ac:spMkLst>
            <pc:docMk/>
            <pc:sldMk cId="0" sldId="258"/>
            <ac:spMk id="549" creationId="{00000000-0000-0000-0000-000000000000}"/>
          </ac:spMkLst>
        </pc:spChg>
        <pc:spChg chg="mod">
          <ac:chgData name="Phạm Đăng Chính" userId="678b32e2-9664-49c2-9246-529970c4f493" providerId="ADAL" clId="{2EF9490E-EBAF-4A77-B443-B476D48C00F7}" dt="2022-09-18T14:54:33.347" v="535" actId="20577"/>
          <ac:spMkLst>
            <pc:docMk/>
            <pc:sldMk cId="0" sldId="258"/>
            <ac:spMk id="550" creationId="{00000000-0000-0000-0000-000000000000}"/>
          </ac:spMkLst>
        </pc:spChg>
        <pc:spChg chg="del">
          <ac:chgData name="Phạm Đăng Chính" userId="678b32e2-9664-49c2-9246-529970c4f493" providerId="ADAL" clId="{2EF9490E-EBAF-4A77-B443-B476D48C00F7}" dt="2022-09-18T14:53:49.101" v="514" actId="478"/>
          <ac:spMkLst>
            <pc:docMk/>
            <pc:sldMk cId="0" sldId="258"/>
            <ac:spMk id="552" creationId="{00000000-0000-0000-0000-000000000000}"/>
          </ac:spMkLst>
        </pc:spChg>
        <pc:spChg chg="mod">
          <ac:chgData name="Phạm Đăng Chính" userId="678b32e2-9664-49c2-9246-529970c4f493" providerId="ADAL" clId="{2EF9490E-EBAF-4A77-B443-B476D48C00F7}" dt="2022-09-18T14:54:24.004" v="517" actId="403"/>
          <ac:spMkLst>
            <pc:docMk/>
            <pc:sldMk cId="0" sldId="258"/>
            <ac:spMk id="553" creationId="{00000000-0000-0000-0000-000000000000}"/>
          </ac:spMkLst>
        </pc:spChg>
        <pc:spChg chg="del">
          <ac:chgData name="Phạm Đăng Chính" userId="678b32e2-9664-49c2-9246-529970c4f493" providerId="ADAL" clId="{2EF9490E-EBAF-4A77-B443-B476D48C00F7}" dt="2022-09-18T14:53:46.487" v="513" actId="478"/>
          <ac:spMkLst>
            <pc:docMk/>
            <pc:sldMk cId="0" sldId="258"/>
            <ac:spMk id="555" creationId="{00000000-0000-0000-0000-000000000000}"/>
          </ac:spMkLst>
        </pc:spChg>
        <pc:spChg chg="mod">
          <ac:chgData name="Phạm Đăng Chính" userId="678b32e2-9664-49c2-9246-529970c4f493" providerId="ADAL" clId="{2EF9490E-EBAF-4A77-B443-B476D48C00F7}" dt="2022-09-18T14:54:24.004" v="517" actId="403"/>
          <ac:spMkLst>
            <pc:docMk/>
            <pc:sldMk cId="0" sldId="258"/>
            <ac:spMk id="556" creationId="{00000000-0000-0000-0000-000000000000}"/>
          </ac:spMkLst>
        </pc:spChg>
        <pc:spChg chg="del">
          <ac:chgData name="Phạm Đăng Chính" userId="678b32e2-9664-49c2-9246-529970c4f493" providerId="ADAL" clId="{2EF9490E-EBAF-4A77-B443-B476D48C00F7}" dt="2022-09-18T14:53:53.493" v="515" actId="478"/>
          <ac:spMkLst>
            <pc:docMk/>
            <pc:sldMk cId="0" sldId="258"/>
            <ac:spMk id="558" creationId="{00000000-0000-0000-0000-000000000000}"/>
          </ac:spMkLst>
        </pc:spChg>
        <pc:spChg chg="mod">
          <ac:chgData name="Phạm Đăng Chính" userId="678b32e2-9664-49c2-9246-529970c4f493" providerId="ADAL" clId="{2EF9490E-EBAF-4A77-B443-B476D48C00F7}" dt="2022-09-18T18:02:20.400" v="2778" actId="20577"/>
          <ac:spMkLst>
            <pc:docMk/>
            <pc:sldMk cId="0" sldId="258"/>
            <ac:spMk id="559" creationId="{00000000-0000-0000-0000-000000000000}"/>
          </ac:spMkLst>
        </pc:spChg>
      </pc:sldChg>
      <pc:sldChg chg="del ord modNotes">
        <pc:chgData name="Phạm Đăng Chính" userId="678b32e2-9664-49c2-9246-529970c4f493" providerId="ADAL" clId="{2EF9490E-EBAF-4A77-B443-B476D48C00F7}" dt="2022-09-18T17:18:36.213" v="2207" actId="47"/>
        <pc:sldMkLst>
          <pc:docMk/>
          <pc:sldMk cId="0" sldId="259"/>
        </pc:sldMkLst>
      </pc:sldChg>
      <pc:sldChg chg="addSp delSp modSp mod modTransition">
        <pc:chgData name="Phạm Đăng Chính" userId="678b32e2-9664-49c2-9246-529970c4f493" providerId="ADAL" clId="{2EF9490E-EBAF-4A77-B443-B476D48C00F7}" dt="2022-09-19T05:27:40.332" v="3376" actId="21"/>
        <pc:sldMkLst>
          <pc:docMk/>
          <pc:sldMk cId="0" sldId="260"/>
        </pc:sldMkLst>
        <pc:spChg chg="add mod">
          <ac:chgData name="Phạm Đăng Chính" userId="678b32e2-9664-49c2-9246-529970c4f493" providerId="ADAL" clId="{2EF9490E-EBAF-4A77-B443-B476D48C00F7}" dt="2022-09-18T14:55:44.658" v="581" actId="478"/>
          <ac:spMkLst>
            <pc:docMk/>
            <pc:sldMk cId="0" sldId="260"/>
            <ac:spMk id="3" creationId="{9AB36465-1BF3-6E80-6F90-AD409F33B28D}"/>
          </ac:spMkLst>
        </pc:spChg>
        <pc:spChg chg="mod">
          <ac:chgData name="Phạm Đăng Chính" userId="678b32e2-9664-49c2-9246-529970c4f493" providerId="ADAL" clId="{2EF9490E-EBAF-4A77-B443-B476D48C00F7}" dt="2022-09-18T14:55:41.126" v="580" actId="1076"/>
          <ac:spMkLst>
            <pc:docMk/>
            <pc:sldMk cId="0" sldId="260"/>
            <ac:spMk id="594" creationId="{00000000-0000-0000-0000-000000000000}"/>
          </ac:spMkLst>
        </pc:spChg>
        <pc:spChg chg="del">
          <ac:chgData name="Phạm Đăng Chính" userId="678b32e2-9664-49c2-9246-529970c4f493" providerId="ADAL" clId="{2EF9490E-EBAF-4A77-B443-B476D48C00F7}" dt="2022-09-18T14:55:44.658" v="581" actId="478"/>
          <ac:spMkLst>
            <pc:docMk/>
            <pc:sldMk cId="0" sldId="260"/>
            <ac:spMk id="596" creationId="{00000000-0000-0000-0000-000000000000}"/>
          </ac:spMkLst>
        </pc:spChg>
        <pc:spChg chg="add del mod">
          <ac:chgData name="Phạm Đăng Chính" userId="678b32e2-9664-49c2-9246-529970c4f493" providerId="ADAL" clId="{2EF9490E-EBAF-4A77-B443-B476D48C00F7}" dt="2022-09-18T15:17:18.142" v="618" actId="20577"/>
          <ac:spMkLst>
            <pc:docMk/>
            <pc:sldMk cId="0" sldId="260"/>
            <ac:spMk id="617" creationId="{00000000-0000-0000-0000-000000000000}"/>
          </ac:spMkLst>
        </pc:spChg>
        <pc:grpChg chg="add del">
          <ac:chgData name="Phạm Đăng Chính" userId="678b32e2-9664-49c2-9246-529970c4f493" providerId="ADAL" clId="{2EF9490E-EBAF-4A77-B443-B476D48C00F7}" dt="2022-09-19T05:27:40.332" v="3376" actId="21"/>
          <ac:grpSpMkLst>
            <pc:docMk/>
            <pc:sldMk cId="0" sldId="260"/>
            <ac:grpSpMk id="597" creationId="{00000000-0000-0000-0000-000000000000}"/>
          </ac:grpSpMkLst>
        </pc:grpChg>
        <pc:picChg chg="add del mod">
          <ac:chgData name="Phạm Đăng Chính" userId="678b32e2-9664-49c2-9246-529970c4f493" providerId="ADAL" clId="{2EF9490E-EBAF-4A77-B443-B476D48C00F7}" dt="2022-09-18T15:04:15.182" v="591" actId="478"/>
          <ac:picMkLst>
            <pc:docMk/>
            <pc:sldMk cId="0" sldId="260"/>
            <ac:picMk id="5" creationId="{293154EB-7F6F-0D76-27A6-0742200EDD63}"/>
          </ac:picMkLst>
        </pc:picChg>
        <pc:picChg chg="add mod ord">
          <ac:chgData name="Phạm Đăng Chính" userId="678b32e2-9664-49c2-9246-529970c4f493" providerId="ADAL" clId="{2EF9490E-EBAF-4A77-B443-B476D48C00F7}" dt="2022-09-18T15:16:47.671" v="604" actId="1076"/>
          <ac:picMkLst>
            <pc:docMk/>
            <pc:sldMk cId="0" sldId="260"/>
            <ac:picMk id="7" creationId="{1012F099-21FB-7673-815C-06752C33CF7D}"/>
          </ac:picMkLst>
        </pc:picChg>
      </pc:sldChg>
      <pc:sldChg chg="delSp modSp mod modTransition">
        <pc:chgData name="Phạm Đăng Chính" userId="678b32e2-9664-49c2-9246-529970c4f493" providerId="ADAL" clId="{2EF9490E-EBAF-4A77-B443-B476D48C00F7}" dt="2022-09-19T05:24:03.486" v="3363" actId="478"/>
        <pc:sldMkLst>
          <pc:docMk/>
          <pc:sldMk cId="0" sldId="261"/>
        </pc:sldMkLst>
        <pc:spChg chg="mod">
          <ac:chgData name="Phạm Đăng Chính" userId="678b32e2-9664-49c2-9246-529970c4f493" providerId="ADAL" clId="{2EF9490E-EBAF-4A77-B443-B476D48C00F7}" dt="2022-09-18T18:06:43.902" v="2806" actId="1076"/>
          <ac:spMkLst>
            <pc:docMk/>
            <pc:sldMk cId="0" sldId="261"/>
            <ac:spMk id="622" creationId="{00000000-0000-0000-0000-000000000000}"/>
          </ac:spMkLst>
        </pc:spChg>
        <pc:spChg chg="mod">
          <ac:chgData name="Phạm Đăng Chính" userId="678b32e2-9664-49c2-9246-529970c4f493" providerId="ADAL" clId="{2EF9490E-EBAF-4A77-B443-B476D48C00F7}" dt="2022-09-18T15:50:46.205" v="894" actId="403"/>
          <ac:spMkLst>
            <pc:docMk/>
            <pc:sldMk cId="0" sldId="261"/>
            <ac:spMk id="623" creationId="{00000000-0000-0000-0000-000000000000}"/>
          </ac:spMkLst>
        </pc:spChg>
        <pc:spChg chg="del">
          <ac:chgData name="Phạm Đăng Chính" userId="678b32e2-9664-49c2-9246-529970c4f493" providerId="ADAL" clId="{2EF9490E-EBAF-4A77-B443-B476D48C00F7}" dt="2022-09-19T05:24:03.486" v="3363" actId="478"/>
          <ac:spMkLst>
            <pc:docMk/>
            <pc:sldMk cId="0" sldId="261"/>
            <ac:spMk id="624" creationId="{00000000-0000-0000-0000-000000000000}"/>
          </ac:spMkLst>
        </pc:spChg>
      </pc:sldChg>
      <pc:sldChg chg="del">
        <pc:chgData name="Phạm Đăng Chính" userId="678b32e2-9664-49c2-9246-529970c4f493" providerId="ADAL" clId="{2EF9490E-EBAF-4A77-B443-B476D48C00F7}" dt="2022-09-18T18:05:23.105" v="2790" actId="47"/>
        <pc:sldMkLst>
          <pc:docMk/>
          <pc:sldMk cId="0" sldId="262"/>
        </pc:sldMkLst>
      </pc:sldChg>
      <pc:sldChg chg="del">
        <pc:chgData name="Phạm Đăng Chính" userId="678b32e2-9664-49c2-9246-529970c4f493" providerId="ADAL" clId="{2EF9490E-EBAF-4A77-B443-B476D48C00F7}" dt="2022-09-18T16:21:50.807" v="1439" actId="47"/>
        <pc:sldMkLst>
          <pc:docMk/>
          <pc:sldMk cId="0" sldId="263"/>
        </pc:sldMkLst>
      </pc:sldChg>
      <pc:sldChg chg="del">
        <pc:chgData name="Phạm Đăng Chính" userId="678b32e2-9664-49c2-9246-529970c4f493" providerId="ADAL" clId="{2EF9490E-EBAF-4A77-B443-B476D48C00F7}" dt="2022-09-18T16:21:53.472" v="1440" actId="47"/>
        <pc:sldMkLst>
          <pc:docMk/>
          <pc:sldMk cId="0" sldId="264"/>
        </pc:sldMkLst>
      </pc:sldChg>
      <pc:sldChg chg="del">
        <pc:chgData name="Phạm Đăng Chính" userId="678b32e2-9664-49c2-9246-529970c4f493" providerId="ADAL" clId="{2EF9490E-EBAF-4A77-B443-B476D48C00F7}" dt="2022-09-18T18:05:26.094" v="2791" actId="47"/>
        <pc:sldMkLst>
          <pc:docMk/>
          <pc:sldMk cId="0" sldId="265"/>
        </pc:sldMkLst>
      </pc:sldChg>
      <pc:sldChg chg="del">
        <pc:chgData name="Phạm Đăng Chính" userId="678b32e2-9664-49c2-9246-529970c4f493" providerId="ADAL" clId="{2EF9490E-EBAF-4A77-B443-B476D48C00F7}" dt="2022-09-18T18:05:27.805" v="2792" actId="47"/>
        <pc:sldMkLst>
          <pc:docMk/>
          <pc:sldMk cId="0" sldId="266"/>
        </pc:sldMkLst>
      </pc:sldChg>
      <pc:sldChg chg="del">
        <pc:chgData name="Phạm Đăng Chính" userId="678b32e2-9664-49c2-9246-529970c4f493" providerId="ADAL" clId="{2EF9490E-EBAF-4A77-B443-B476D48C00F7}" dt="2022-09-18T18:05:31.357" v="2793" actId="47"/>
        <pc:sldMkLst>
          <pc:docMk/>
          <pc:sldMk cId="0" sldId="267"/>
        </pc:sldMkLst>
      </pc:sldChg>
      <pc:sldChg chg="del">
        <pc:chgData name="Phạm Đăng Chính" userId="678b32e2-9664-49c2-9246-529970c4f493" providerId="ADAL" clId="{2EF9490E-EBAF-4A77-B443-B476D48C00F7}" dt="2022-09-18T18:05:34.147" v="2794" actId="47"/>
        <pc:sldMkLst>
          <pc:docMk/>
          <pc:sldMk cId="0" sldId="268"/>
        </pc:sldMkLst>
      </pc:sldChg>
      <pc:sldChg chg="del">
        <pc:chgData name="Phạm Đăng Chính" userId="678b32e2-9664-49c2-9246-529970c4f493" providerId="ADAL" clId="{2EF9490E-EBAF-4A77-B443-B476D48C00F7}" dt="2022-09-18T18:05:35.048" v="2795" actId="47"/>
        <pc:sldMkLst>
          <pc:docMk/>
          <pc:sldMk cId="0" sldId="269"/>
        </pc:sldMkLst>
      </pc:sldChg>
      <pc:sldChg chg="del">
        <pc:chgData name="Phạm Đăng Chính" userId="678b32e2-9664-49c2-9246-529970c4f493" providerId="ADAL" clId="{2EF9490E-EBAF-4A77-B443-B476D48C00F7}" dt="2022-09-18T18:05:35.817" v="2796" actId="47"/>
        <pc:sldMkLst>
          <pc:docMk/>
          <pc:sldMk cId="0" sldId="270"/>
        </pc:sldMkLst>
      </pc:sldChg>
      <pc:sldChg chg="del">
        <pc:chgData name="Phạm Đăng Chính" userId="678b32e2-9664-49c2-9246-529970c4f493" providerId="ADAL" clId="{2EF9490E-EBAF-4A77-B443-B476D48C00F7}" dt="2022-09-18T18:05:38.656" v="2797" actId="47"/>
        <pc:sldMkLst>
          <pc:docMk/>
          <pc:sldMk cId="0" sldId="271"/>
        </pc:sldMkLst>
      </pc:sldChg>
      <pc:sldChg chg="del">
        <pc:chgData name="Phạm Đăng Chính" userId="678b32e2-9664-49c2-9246-529970c4f493" providerId="ADAL" clId="{2EF9490E-EBAF-4A77-B443-B476D48C00F7}" dt="2022-09-18T18:05:41.168" v="2798" actId="47"/>
        <pc:sldMkLst>
          <pc:docMk/>
          <pc:sldMk cId="0" sldId="272"/>
        </pc:sldMkLst>
      </pc:sldChg>
      <pc:sldChg chg="del">
        <pc:chgData name="Phạm Đăng Chính" userId="678b32e2-9664-49c2-9246-529970c4f493" providerId="ADAL" clId="{2EF9490E-EBAF-4A77-B443-B476D48C00F7}" dt="2022-09-18T18:05:43.224" v="2799" actId="47"/>
        <pc:sldMkLst>
          <pc:docMk/>
          <pc:sldMk cId="0" sldId="273"/>
        </pc:sldMkLst>
      </pc:sldChg>
      <pc:sldChg chg="del">
        <pc:chgData name="Phạm Đăng Chính" userId="678b32e2-9664-49c2-9246-529970c4f493" providerId="ADAL" clId="{2EF9490E-EBAF-4A77-B443-B476D48C00F7}" dt="2022-09-18T18:05:44.682" v="2800" actId="47"/>
        <pc:sldMkLst>
          <pc:docMk/>
          <pc:sldMk cId="0" sldId="274"/>
        </pc:sldMkLst>
      </pc:sldChg>
      <pc:sldChg chg="del">
        <pc:chgData name="Phạm Đăng Chính" userId="678b32e2-9664-49c2-9246-529970c4f493" providerId="ADAL" clId="{2EF9490E-EBAF-4A77-B443-B476D48C00F7}" dt="2022-09-18T18:13:03.989" v="2888" actId="47"/>
        <pc:sldMkLst>
          <pc:docMk/>
          <pc:sldMk cId="0" sldId="275"/>
        </pc:sldMkLst>
      </pc:sldChg>
      <pc:sldChg chg="del">
        <pc:chgData name="Phạm Đăng Chính" userId="678b32e2-9664-49c2-9246-529970c4f493" providerId="ADAL" clId="{2EF9490E-EBAF-4A77-B443-B476D48C00F7}" dt="2022-09-18T18:13:00.013" v="2887" actId="47"/>
        <pc:sldMkLst>
          <pc:docMk/>
          <pc:sldMk cId="0" sldId="276"/>
        </pc:sldMkLst>
      </pc:sldChg>
      <pc:sldChg chg="del">
        <pc:chgData name="Phạm Đăng Chính" userId="678b32e2-9664-49c2-9246-529970c4f493" providerId="ADAL" clId="{2EF9490E-EBAF-4A77-B443-B476D48C00F7}" dt="2022-09-18T18:12:56.944" v="2886" actId="47"/>
        <pc:sldMkLst>
          <pc:docMk/>
          <pc:sldMk cId="0" sldId="277"/>
        </pc:sldMkLst>
      </pc:sldChg>
      <pc:sldChg chg="del">
        <pc:chgData name="Phạm Đăng Chính" userId="678b32e2-9664-49c2-9246-529970c4f493" providerId="ADAL" clId="{2EF9490E-EBAF-4A77-B443-B476D48C00F7}" dt="2022-09-18T18:05:50.621" v="2801" actId="47"/>
        <pc:sldMkLst>
          <pc:docMk/>
          <pc:sldMk cId="0" sldId="278"/>
        </pc:sldMkLst>
      </pc:sldChg>
      <pc:sldChg chg="del">
        <pc:chgData name="Phạm Đăng Chính" userId="678b32e2-9664-49c2-9246-529970c4f493" providerId="ADAL" clId="{2EF9490E-EBAF-4A77-B443-B476D48C00F7}" dt="2022-09-18T18:05:53.118" v="2802" actId="47"/>
        <pc:sldMkLst>
          <pc:docMk/>
          <pc:sldMk cId="0" sldId="279"/>
        </pc:sldMkLst>
      </pc:sldChg>
      <pc:sldChg chg="del">
        <pc:chgData name="Phạm Đăng Chính" userId="678b32e2-9664-49c2-9246-529970c4f493" providerId="ADAL" clId="{2EF9490E-EBAF-4A77-B443-B476D48C00F7}" dt="2022-09-18T18:05:58.420" v="2803" actId="47"/>
        <pc:sldMkLst>
          <pc:docMk/>
          <pc:sldMk cId="0" sldId="280"/>
        </pc:sldMkLst>
      </pc:sldChg>
      <pc:sldChg chg="addSp delSp modSp mod ord modTransition">
        <pc:chgData name="Phạm Đăng Chính" userId="678b32e2-9664-49c2-9246-529970c4f493" providerId="ADAL" clId="{2EF9490E-EBAF-4A77-B443-B476D48C00F7}" dt="2022-09-19T05:31:39.966" v="3431" actId="1076"/>
        <pc:sldMkLst>
          <pc:docMk/>
          <pc:sldMk cId="0" sldId="281"/>
        </pc:sldMkLst>
        <pc:spChg chg="add del mod">
          <ac:chgData name="Phạm Đăng Chính" userId="678b32e2-9664-49c2-9246-529970c4f493" providerId="ADAL" clId="{2EF9490E-EBAF-4A77-B443-B476D48C00F7}" dt="2022-09-18T18:13:48.343" v="2892" actId="478"/>
          <ac:spMkLst>
            <pc:docMk/>
            <pc:sldMk cId="0" sldId="281"/>
            <ac:spMk id="3" creationId="{CC38B5BE-1227-0CB3-AECB-10723255C221}"/>
          </ac:spMkLst>
        </pc:spChg>
        <pc:spChg chg="add del mod">
          <ac:chgData name="Phạm Đăng Chính" userId="678b32e2-9664-49c2-9246-529970c4f493" providerId="ADAL" clId="{2EF9490E-EBAF-4A77-B443-B476D48C00F7}" dt="2022-09-18T18:13:49.323" v="2893" actId="478"/>
          <ac:spMkLst>
            <pc:docMk/>
            <pc:sldMk cId="0" sldId="281"/>
            <ac:spMk id="5" creationId="{93A0CB46-C4E6-239B-447D-C50F09FB411E}"/>
          </ac:spMkLst>
        </pc:spChg>
        <pc:spChg chg="add del mod">
          <ac:chgData name="Phạm Đăng Chính" userId="678b32e2-9664-49c2-9246-529970c4f493" providerId="ADAL" clId="{2EF9490E-EBAF-4A77-B443-B476D48C00F7}" dt="2022-09-18T18:14:21.847" v="2916" actId="478"/>
          <ac:spMkLst>
            <pc:docMk/>
            <pc:sldMk cId="0" sldId="281"/>
            <ac:spMk id="7" creationId="{4669F104-FA3F-6456-957D-C0196A3F807E}"/>
          </ac:spMkLst>
        </pc:spChg>
        <pc:spChg chg="add del mod">
          <ac:chgData name="Phạm Đăng Chính" userId="678b32e2-9664-49c2-9246-529970c4f493" providerId="ADAL" clId="{2EF9490E-EBAF-4A77-B443-B476D48C00F7}" dt="2022-09-18T18:14:28.711" v="2918" actId="478"/>
          <ac:spMkLst>
            <pc:docMk/>
            <pc:sldMk cId="0" sldId="281"/>
            <ac:spMk id="9" creationId="{37F07EFD-DC6C-7871-BE26-CA372B3C0042}"/>
          </ac:spMkLst>
        </pc:spChg>
        <pc:spChg chg="add del mod">
          <ac:chgData name="Phạm Đăng Chính" userId="678b32e2-9664-49c2-9246-529970c4f493" providerId="ADAL" clId="{2EF9490E-EBAF-4A77-B443-B476D48C00F7}" dt="2022-09-18T18:14:32.611" v="2920" actId="478"/>
          <ac:spMkLst>
            <pc:docMk/>
            <pc:sldMk cId="0" sldId="281"/>
            <ac:spMk id="11" creationId="{E3257326-B5D0-A579-CDE1-7D7CF4D4D6EF}"/>
          </ac:spMkLst>
        </pc:spChg>
        <pc:spChg chg="add mod">
          <ac:chgData name="Phạm Đăng Chính" userId="678b32e2-9664-49c2-9246-529970c4f493" providerId="ADAL" clId="{2EF9490E-EBAF-4A77-B443-B476D48C00F7}" dt="2022-09-19T05:31:13.485" v="3427" actId="1076"/>
          <ac:spMkLst>
            <pc:docMk/>
            <pc:sldMk cId="0" sldId="281"/>
            <ac:spMk id="12" creationId="{3BD8538F-B495-608D-750E-D9773CA22D0D}"/>
          </ac:spMkLst>
        </pc:spChg>
        <pc:spChg chg="add mod">
          <ac:chgData name="Phạm Đăng Chính" userId="678b32e2-9664-49c2-9246-529970c4f493" providerId="ADAL" clId="{2EF9490E-EBAF-4A77-B443-B476D48C00F7}" dt="2022-09-19T05:31:31.078" v="3430" actId="1076"/>
          <ac:spMkLst>
            <pc:docMk/>
            <pc:sldMk cId="0" sldId="281"/>
            <ac:spMk id="13" creationId="{8AAAE4C3-AB4C-B013-62B4-CF6F26448C74}"/>
          </ac:spMkLst>
        </pc:spChg>
        <pc:spChg chg="add mod">
          <ac:chgData name="Phạm Đăng Chính" userId="678b32e2-9664-49c2-9246-529970c4f493" providerId="ADAL" clId="{2EF9490E-EBAF-4A77-B443-B476D48C00F7}" dt="2022-09-19T05:31:39.966" v="3431" actId="1076"/>
          <ac:spMkLst>
            <pc:docMk/>
            <pc:sldMk cId="0" sldId="281"/>
            <ac:spMk id="14" creationId="{ABA1E9F7-8BFB-A76E-5C92-F4DAFF951DFC}"/>
          </ac:spMkLst>
        </pc:spChg>
        <pc:spChg chg="mod">
          <ac:chgData name="Phạm Đăng Chính" userId="678b32e2-9664-49c2-9246-529970c4f493" providerId="ADAL" clId="{2EF9490E-EBAF-4A77-B443-B476D48C00F7}" dt="2022-09-18T18:15:41.750" v="2971"/>
          <ac:spMkLst>
            <pc:docMk/>
            <pc:sldMk cId="0" sldId="281"/>
            <ac:spMk id="16" creationId="{6BCEF6C2-A2EB-D42E-86F8-D856DA9FE4DC}"/>
          </ac:spMkLst>
        </pc:spChg>
        <pc:spChg chg="mod">
          <ac:chgData name="Phạm Đăng Chính" userId="678b32e2-9664-49c2-9246-529970c4f493" providerId="ADAL" clId="{2EF9490E-EBAF-4A77-B443-B476D48C00F7}" dt="2022-09-18T18:15:41.750" v="2971"/>
          <ac:spMkLst>
            <pc:docMk/>
            <pc:sldMk cId="0" sldId="281"/>
            <ac:spMk id="17" creationId="{141E6E9F-B044-58CA-E278-DBAF0E17B855}"/>
          </ac:spMkLst>
        </pc:spChg>
        <pc:spChg chg="mod">
          <ac:chgData name="Phạm Đăng Chính" userId="678b32e2-9664-49c2-9246-529970c4f493" providerId="ADAL" clId="{2EF9490E-EBAF-4A77-B443-B476D48C00F7}" dt="2022-09-18T18:15:41.750" v="2971"/>
          <ac:spMkLst>
            <pc:docMk/>
            <pc:sldMk cId="0" sldId="281"/>
            <ac:spMk id="18" creationId="{F0C8951A-E88E-F5B0-0A8D-D38010F9C136}"/>
          </ac:spMkLst>
        </pc:spChg>
        <pc:spChg chg="mod">
          <ac:chgData name="Phạm Đăng Chính" userId="678b32e2-9664-49c2-9246-529970c4f493" providerId="ADAL" clId="{2EF9490E-EBAF-4A77-B443-B476D48C00F7}" dt="2022-09-18T18:15:41.750" v="2971"/>
          <ac:spMkLst>
            <pc:docMk/>
            <pc:sldMk cId="0" sldId="281"/>
            <ac:spMk id="19" creationId="{9F37B43D-E09D-41AE-FC39-ABF920B77AC8}"/>
          </ac:spMkLst>
        </pc:spChg>
        <pc:spChg chg="mod">
          <ac:chgData name="Phạm Đăng Chính" userId="678b32e2-9664-49c2-9246-529970c4f493" providerId="ADAL" clId="{2EF9490E-EBAF-4A77-B443-B476D48C00F7}" dt="2022-09-18T18:15:41.750" v="2971"/>
          <ac:spMkLst>
            <pc:docMk/>
            <pc:sldMk cId="0" sldId="281"/>
            <ac:spMk id="20" creationId="{C5C5EA66-91D9-EBD0-CB0E-41B369A3C2F2}"/>
          </ac:spMkLst>
        </pc:spChg>
        <pc:spChg chg="mod">
          <ac:chgData name="Phạm Đăng Chính" userId="678b32e2-9664-49c2-9246-529970c4f493" providerId="ADAL" clId="{2EF9490E-EBAF-4A77-B443-B476D48C00F7}" dt="2022-09-18T18:15:41.750" v="2971"/>
          <ac:spMkLst>
            <pc:docMk/>
            <pc:sldMk cId="0" sldId="281"/>
            <ac:spMk id="21" creationId="{041CF731-4BC0-62D9-4740-6EBF5597D369}"/>
          </ac:spMkLst>
        </pc:spChg>
        <pc:spChg chg="mod">
          <ac:chgData name="Phạm Đăng Chính" userId="678b32e2-9664-49c2-9246-529970c4f493" providerId="ADAL" clId="{2EF9490E-EBAF-4A77-B443-B476D48C00F7}" dt="2022-09-18T18:16:41.645" v="3042"/>
          <ac:spMkLst>
            <pc:docMk/>
            <pc:sldMk cId="0" sldId="281"/>
            <ac:spMk id="23" creationId="{505BE4DD-69DF-D303-5A4C-224B8FAEB561}"/>
          </ac:spMkLst>
        </pc:spChg>
        <pc:spChg chg="mod">
          <ac:chgData name="Phạm Đăng Chính" userId="678b32e2-9664-49c2-9246-529970c4f493" providerId="ADAL" clId="{2EF9490E-EBAF-4A77-B443-B476D48C00F7}" dt="2022-09-18T18:16:41.645" v="3042"/>
          <ac:spMkLst>
            <pc:docMk/>
            <pc:sldMk cId="0" sldId="281"/>
            <ac:spMk id="24" creationId="{46DAFF12-B1F2-917D-9CE3-06FAA3B10B1C}"/>
          </ac:spMkLst>
        </pc:spChg>
        <pc:spChg chg="mod">
          <ac:chgData name="Phạm Đăng Chính" userId="678b32e2-9664-49c2-9246-529970c4f493" providerId="ADAL" clId="{2EF9490E-EBAF-4A77-B443-B476D48C00F7}" dt="2022-09-18T18:16:41.645" v="3042"/>
          <ac:spMkLst>
            <pc:docMk/>
            <pc:sldMk cId="0" sldId="281"/>
            <ac:spMk id="25" creationId="{67613F0C-1270-A900-F508-EE9DE098D2BD}"/>
          </ac:spMkLst>
        </pc:spChg>
        <pc:spChg chg="mod">
          <ac:chgData name="Phạm Đăng Chính" userId="678b32e2-9664-49c2-9246-529970c4f493" providerId="ADAL" clId="{2EF9490E-EBAF-4A77-B443-B476D48C00F7}" dt="2022-09-18T18:16:41.645" v="3042"/>
          <ac:spMkLst>
            <pc:docMk/>
            <pc:sldMk cId="0" sldId="281"/>
            <ac:spMk id="26" creationId="{6ED7BA23-9B77-0ABA-9171-229625314039}"/>
          </ac:spMkLst>
        </pc:spChg>
        <pc:spChg chg="mod">
          <ac:chgData name="Phạm Đăng Chính" userId="678b32e2-9664-49c2-9246-529970c4f493" providerId="ADAL" clId="{2EF9490E-EBAF-4A77-B443-B476D48C00F7}" dt="2022-09-18T18:16:41.645" v="3042"/>
          <ac:spMkLst>
            <pc:docMk/>
            <pc:sldMk cId="0" sldId="281"/>
            <ac:spMk id="27" creationId="{2101FB6D-07B1-6AD6-4686-49B65F173BAE}"/>
          </ac:spMkLst>
        </pc:spChg>
        <pc:spChg chg="mod">
          <ac:chgData name="Phạm Đăng Chính" userId="678b32e2-9664-49c2-9246-529970c4f493" providerId="ADAL" clId="{2EF9490E-EBAF-4A77-B443-B476D48C00F7}" dt="2022-09-18T18:16:41.645" v="3042"/>
          <ac:spMkLst>
            <pc:docMk/>
            <pc:sldMk cId="0" sldId="281"/>
            <ac:spMk id="28" creationId="{20B7211E-85F8-1A01-9D15-B5CA9C05F1F0}"/>
          </ac:spMkLst>
        </pc:spChg>
        <pc:spChg chg="del">
          <ac:chgData name="Phạm Đăng Chính" userId="678b32e2-9664-49c2-9246-529970c4f493" providerId="ADAL" clId="{2EF9490E-EBAF-4A77-B443-B476D48C00F7}" dt="2022-09-18T18:14:19.744" v="2915" actId="478"/>
          <ac:spMkLst>
            <pc:docMk/>
            <pc:sldMk cId="0" sldId="281"/>
            <ac:spMk id="1158" creationId="{00000000-0000-0000-0000-000000000000}"/>
          </ac:spMkLst>
        </pc:spChg>
        <pc:spChg chg="mod">
          <ac:chgData name="Phạm Đăng Chính" userId="678b32e2-9664-49c2-9246-529970c4f493" providerId="ADAL" clId="{2EF9490E-EBAF-4A77-B443-B476D48C00F7}" dt="2022-09-19T05:31:18.214" v="3428" actId="1076"/>
          <ac:spMkLst>
            <pc:docMk/>
            <pc:sldMk cId="0" sldId="281"/>
            <ac:spMk id="1159" creationId="{00000000-0000-0000-0000-000000000000}"/>
          </ac:spMkLst>
        </pc:spChg>
        <pc:spChg chg="mod">
          <ac:chgData name="Phạm Đăng Chính" userId="678b32e2-9664-49c2-9246-529970c4f493" providerId="ADAL" clId="{2EF9490E-EBAF-4A77-B443-B476D48C00F7}" dt="2022-09-18T18:23:35.586" v="3099" actId="1076"/>
          <ac:spMkLst>
            <pc:docMk/>
            <pc:sldMk cId="0" sldId="281"/>
            <ac:spMk id="1160" creationId="{00000000-0000-0000-0000-000000000000}"/>
          </ac:spMkLst>
        </pc:spChg>
        <pc:spChg chg="del">
          <ac:chgData name="Phạm Đăng Chính" userId="678b32e2-9664-49c2-9246-529970c4f493" providerId="ADAL" clId="{2EF9490E-EBAF-4A77-B443-B476D48C00F7}" dt="2022-09-18T18:14:25.772" v="2917" actId="478"/>
          <ac:spMkLst>
            <pc:docMk/>
            <pc:sldMk cId="0" sldId="281"/>
            <ac:spMk id="1161" creationId="{00000000-0000-0000-0000-000000000000}"/>
          </ac:spMkLst>
        </pc:spChg>
        <pc:spChg chg="del">
          <ac:chgData name="Phạm Đăng Chính" userId="678b32e2-9664-49c2-9246-529970c4f493" providerId="ADAL" clId="{2EF9490E-EBAF-4A77-B443-B476D48C00F7}" dt="2022-09-18T18:14:30.671" v="2919" actId="478"/>
          <ac:spMkLst>
            <pc:docMk/>
            <pc:sldMk cId="0" sldId="281"/>
            <ac:spMk id="1162" creationId="{00000000-0000-0000-0000-000000000000}"/>
          </ac:spMkLst>
        </pc:spChg>
        <pc:spChg chg="del">
          <ac:chgData name="Phạm Đăng Chính" userId="678b32e2-9664-49c2-9246-529970c4f493" providerId="ADAL" clId="{2EF9490E-EBAF-4A77-B443-B476D48C00F7}" dt="2022-09-18T18:13:47.280" v="2891" actId="478"/>
          <ac:spMkLst>
            <pc:docMk/>
            <pc:sldMk cId="0" sldId="281"/>
            <ac:spMk id="1163" creationId="{00000000-0000-0000-0000-000000000000}"/>
          </ac:spMkLst>
        </pc:spChg>
        <pc:spChg chg="del">
          <ac:chgData name="Phạm Đăng Chính" userId="678b32e2-9664-49c2-9246-529970c4f493" providerId="ADAL" clId="{2EF9490E-EBAF-4A77-B443-B476D48C00F7}" dt="2022-09-18T18:13:41.303" v="2890" actId="478"/>
          <ac:spMkLst>
            <pc:docMk/>
            <pc:sldMk cId="0" sldId="281"/>
            <ac:spMk id="1164" creationId="{00000000-0000-0000-0000-000000000000}"/>
          </ac:spMkLst>
        </pc:spChg>
        <pc:grpChg chg="add mod">
          <ac:chgData name="Phạm Đăng Chính" userId="678b32e2-9664-49c2-9246-529970c4f493" providerId="ADAL" clId="{2EF9490E-EBAF-4A77-B443-B476D48C00F7}" dt="2022-09-18T18:24:05.504" v="3103" actId="1076"/>
          <ac:grpSpMkLst>
            <pc:docMk/>
            <pc:sldMk cId="0" sldId="281"/>
            <ac:grpSpMk id="15" creationId="{B8197A34-1538-27F3-A7AC-6D1AF37FF46C}"/>
          </ac:grpSpMkLst>
        </pc:grpChg>
        <pc:grpChg chg="add mod">
          <ac:chgData name="Phạm Đăng Chính" userId="678b32e2-9664-49c2-9246-529970c4f493" providerId="ADAL" clId="{2EF9490E-EBAF-4A77-B443-B476D48C00F7}" dt="2022-09-18T18:24:05.504" v="3103" actId="1076"/>
          <ac:grpSpMkLst>
            <pc:docMk/>
            <pc:sldMk cId="0" sldId="281"/>
            <ac:grpSpMk id="22" creationId="{2CEC5302-EC84-B72A-DDF1-1D4CAF30D9A4}"/>
          </ac:grpSpMkLst>
        </pc:grpChg>
        <pc:grpChg chg="del">
          <ac:chgData name="Phạm Đăng Chính" userId="678b32e2-9664-49c2-9246-529970c4f493" providerId="ADAL" clId="{2EF9490E-EBAF-4A77-B443-B476D48C00F7}" dt="2022-09-18T18:13:39.163" v="2889" actId="478"/>
          <ac:grpSpMkLst>
            <pc:docMk/>
            <pc:sldMk cId="0" sldId="281"/>
            <ac:grpSpMk id="1165" creationId="{00000000-0000-0000-0000-000000000000}"/>
          </ac:grpSpMkLst>
        </pc:grpChg>
        <pc:grpChg chg="mod">
          <ac:chgData name="Phạm Đăng Chính" userId="678b32e2-9664-49c2-9246-529970c4f493" providerId="ADAL" clId="{2EF9490E-EBAF-4A77-B443-B476D48C00F7}" dt="2022-09-18T18:23:55.312" v="3102" actId="1076"/>
          <ac:grpSpMkLst>
            <pc:docMk/>
            <pc:sldMk cId="0" sldId="281"/>
            <ac:grpSpMk id="1171" creationId="{00000000-0000-0000-0000-000000000000}"/>
          </ac:grpSpMkLst>
        </pc:grpChg>
        <pc:grpChg chg="mod">
          <ac:chgData name="Phạm Đăng Chính" userId="678b32e2-9664-49c2-9246-529970c4f493" providerId="ADAL" clId="{2EF9490E-EBAF-4A77-B443-B476D48C00F7}" dt="2022-09-18T18:23:55.312" v="3102" actId="1076"/>
          <ac:grpSpMkLst>
            <pc:docMk/>
            <pc:sldMk cId="0" sldId="281"/>
            <ac:grpSpMk id="1178" creationId="{00000000-0000-0000-0000-000000000000}"/>
          </ac:grpSpMkLst>
        </pc:grpChg>
        <pc:picChg chg="add mod">
          <ac:chgData name="Phạm Đăng Chính" userId="678b32e2-9664-49c2-9246-529970c4f493" providerId="ADAL" clId="{2EF9490E-EBAF-4A77-B443-B476D48C00F7}" dt="2022-09-18T18:23:46.191" v="3101" actId="1076"/>
          <ac:picMkLst>
            <pc:docMk/>
            <pc:sldMk cId="0" sldId="281"/>
            <ac:picMk id="30" creationId="{86BE8595-FB45-278E-788C-567E93ADEFF4}"/>
          </ac:picMkLst>
        </pc:picChg>
      </pc:sldChg>
      <pc:sldChg chg="del">
        <pc:chgData name="Phạm Đăng Chính" userId="678b32e2-9664-49c2-9246-529970c4f493" providerId="ADAL" clId="{2EF9490E-EBAF-4A77-B443-B476D48C00F7}" dt="2022-09-18T18:12:55.058" v="2885" actId="47"/>
        <pc:sldMkLst>
          <pc:docMk/>
          <pc:sldMk cId="0" sldId="282"/>
        </pc:sldMkLst>
      </pc:sldChg>
      <pc:sldChg chg="addSp delSp modSp mod modTransition">
        <pc:chgData name="Phạm Đăng Chính" userId="678b32e2-9664-49c2-9246-529970c4f493" providerId="ADAL" clId="{2EF9490E-EBAF-4A77-B443-B476D48C00F7}" dt="2022-09-18T18:45:19.904" v="3362"/>
        <pc:sldMkLst>
          <pc:docMk/>
          <pc:sldMk cId="0" sldId="283"/>
        </pc:sldMkLst>
        <pc:spChg chg="add del mod">
          <ac:chgData name="Phạm Đăng Chính" userId="678b32e2-9664-49c2-9246-529970c4f493" providerId="ADAL" clId="{2EF9490E-EBAF-4A77-B443-B476D48C00F7}" dt="2022-09-18T18:11:51.953" v="2877" actId="478"/>
          <ac:spMkLst>
            <pc:docMk/>
            <pc:sldMk cId="0" sldId="283"/>
            <ac:spMk id="3" creationId="{A25850E4-7402-AFAC-6021-757401EE68A3}"/>
          </ac:spMkLst>
        </pc:spChg>
        <pc:spChg chg="add del mod">
          <ac:chgData name="Phạm Đăng Chính" userId="678b32e2-9664-49c2-9246-529970c4f493" providerId="ADAL" clId="{2EF9490E-EBAF-4A77-B443-B476D48C00F7}" dt="2022-09-18T18:12:20.881" v="2882" actId="478"/>
          <ac:spMkLst>
            <pc:docMk/>
            <pc:sldMk cId="0" sldId="283"/>
            <ac:spMk id="5" creationId="{162F9409-2E7B-B96E-AE1F-D654C468B5B8}"/>
          </ac:spMkLst>
        </pc:spChg>
        <pc:spChg chg="mod">
          <ac:chgData name="Phạm Đăng Chính" userId="678b32e2-9664-49c2-9246-529970c4f493" providerId="ADAL" clId="{2EF9490E-EBAF-4A77-B443-B476D48C00F7}" dt="2022-09-18T18:12:04.527" v="2880" actId="1076"/>
          <ac:spMkLst>
            <pc:docMk/>
            <pc:sldMk cId="0" sldId="283"/>
            <ac:spMk id="1203" creationId="{00000000-0000-0000-0000-000000000000}"/>
          </ac:spMkLst>
        </pc:spChg>
        <pc:spChg chg="add del">
          <ac:chgData name="Phạm Đăng Chính" userId="678b32e2-9664-49c2-9246-529970c4f493" providerId="ADAL" clId="{2EF9490E-EBAF-4A77-B443-B476D48C00F7}" dt="2022-09-18T18:11:54.953" v="2878" actId="478"/>
          <ac:spMkLst>
            <pc:docMk/>
            <pc:sldMk cId="0" sldId="283"/>
            <ac:spMk id="1204" creationId="{00000000-0000-0000-0000-000000000000}"/>
          </ac:spMkLst>
        </pc:spChg>
        <pc:spChg chg="del">
          <ac:chgData name="Phạm Đăng Chính" userId="678b32e2-9664-49c2-9246-529970c4f493" providerId="ADAL" clId="{2EF9490E-EBAF-4A77-B443-B476D48C00F7}" dt="2022-09-18T18:11:38.100" v="2875" actId="478"/>
          <ac:spMkLst>
            <pc:docMk/>
            <pc:sldMk cId="0" sldId="283"/>
            <ac:spMk id="1205" creationId="{00000000-0000-0000-0000-000000000000}"/>
          </ac:spMkLst>
        </pc:spChg>
        <pc:picChg chg="add mod">
          <ac:chgData name="Phạm Đăng Chính" userId="678b32e2-9664-49c2-9246-529970c4f493" providerId="ADAL" clId="{2EF9490E-EBAF-4A77-B443-B476D48C00F7}" dt="2022-09-18T18:12:43.903" v="2884" actId="1076"/>
          <ac:picMkLst>
            <pc:docMk/>
            <pc:sldMk cId="0" sldId="283"/>
            <ac:picMk id="7" creationId="{0CD7E48F-F0F1-D097-2EED-1B38504E17CD}"/>
          </ac:picMkLst>
        </pc:picChg>
      </pc:sldChg>
      <pc:sldChg chg="del">
        <pc:chgData name="Phạm Đăng Chính" userId="678b32e2-9664-49c2-9246-529970c4f493" providerId="ADAL" clId="{2EF9490E-EBAF-4A77-B443-B476D48C00F7}" dt="2022-09-18T18:10:39.518" v="2826" actId="47"/>
        <pc:sldMkLst>
          <pc:docMk/>
          <pc:sldMk cId="0" sldId="284"/>
        </pc:sldMkLst>
      </pc:sldChg>
      <pc:sldChg chg="del">
        <pc:chgData name="Phạm Đăng Chính" userId="678b32e2-9664-49c2-9246-529970c4f493" providerId="ADAL" clId="{2EF9490E-EBAF-4A77-B443-B476D48C00F7}" dt="2022-09-18T18:10:35.674" v="2825" actId="47"/>
        <pc:sldMkLst>
          <pc:docMk/>
          <pc:sldMk cId="0" sldId="285"/>
        </pc:sldMkLst>
      </pc:sldChg>
      <pc:sldChg chg="del">
        <pc:chgData name="Phạm Đăng Chính" userId="678b32e2-9664-49c2-9246-529970c4f493" providerId="ADAL" clId="{2EF9490E-EBAF-4A77-B443-B476D48C00F7}" dt="2022-09-18T18:10:05.279" v="2807" actId="47"/>
        <pc:sldMkLst>
          <pc:docMk/>
          <pc:sldMk cId="0" sldId="286"/>
        </pc:sldMkLst>
      </pc:sldChg>
      <pc:sldChg chg="del">
        <pc:chgData name="Phạm Đăng Chính" userId="678b32e2-9664-49c2-9246-529970c4f493" providerId="ADAL" clId="{2EF9490E-EBAF-4A77-B443-B476D48C00F7}" dt="2022-09-18T18:10:06.848" v="2808" actId="47"/>
        <pc:sldMkLst>
          <pc:docMk/>
          <pc:sldMk cId="0" sldId="287"/>
        </pc:sldMkLst>
      </pc:sldChg>
      <pc:sldChg chg="del">
        <pc:chgData name="Phạm Đăng Chính" userId="678b32e2-9664-49c2-9246-529970c4f493" providerId="ADAL" clId="{2EF9490E-EBAF-4A77-B443-B476D48C00F7}" dt="2022-09-18T18:10:08.034" v="2809" actId="47"/>
        <pc:sldMkLst>
          <pc:docMk/>
          <pc:sldMk cId="0" sldId="288"/>
        </pc:sldMkLst>
      </pc:sldChg>
      <pc:sldChg chg="del">
        <pc:chgData name="Phạm Đăng Chính" userId="678b32e2-9664-49c2-9246-529970c4f493" providerId="ADAL" clId="{2EF9490E-EBAF-4A77-B443-B476D48C00F7}" dt="2022-09-18T18:10:14.770" v="2810" actId="47"/>
        <pc:sldMkLst>
          <pc:docMk/>
          <pc:sldMk cId="0" sldId="289"/>
        </pc:sldMkLst>
      </pc:sldChg>
      <pc:sldChg chg="del">
        <pc:chgData name="Phạm Đăng Chính" userId="678b32e2-9664-49c2-9246-529970c4f493" providerId="ADAL" clId="{2EF9490E-EBAF-4A77-B443-B476D48C00F7}" dt="2022-09-18T18:10:16.567" v="2811" actId="47"/>
        <pc:sldMkLst>
          <pc:docMk/>
          <pc:sldMk cId="0" sldId="290"/>
        </pc:sldMkLst>
      </pc:sldChg>
      <pc:sldChg chg="del">
        <pc:chgData name="Phạm Đăng Chính" userId="678b32e2-9664-49c2-9246-529970c4f493" providerId="ADAL" clId="{2EF9490E-EBAF-4A77-B443-B476D48C00F7}" dt="2022-09-18T18:10:17.865" v="2812" actId="47"/>
        <pc:sldMkLst>
          <pc:docMk/>
          <pc:sldMk cId="0" sldId="291"/>
        </pc:sldMkLst>
      </pc:sldChg>
      <pc:sldChg chg="del">
        <pc:chgData name="Phạm Đăng Chính" userId="678b32e2-9664-49c2-9246-529970c4f493" providerId="ADAL" clId="{2EF9490E-EBAF-4A77-B443-B476D48C00F7}" dt="2022-09-18T18:10:23.970" v="2813" actId="47"/>
        <pc:sldMkLst>
          <pc:docMk/>
          <pc:sldMk cId="0" sldId="292"/>
        </pc:sldMkLst>
      </pc:sldChg>
      <pc:sldChg chg="del">
        <pc:chgData name="Phạm Đăng Chính" userId="678b32e2-9664-49c2-9246-529970c4f493" providerId="ADAL" clId="{2EF9490E-EBAF-4A77-B443-B476D48C00F7}" dt="2022-09-18T18:10:24.757" v="2814" actId="47"/>
        <pc:sldMkLst>
          <pc:docMk/>
          <pc:sldMk cId="0" sldId="293"/>
        </pc:sldMkLst>
      </pc:sldChg>
      <pc:sldChg chg="del">
        <pc:chgData name="Phạm Đăng Chính" userId="678b32e2-9664-49c2-9246-529970c4f493" providerId="ADAL" clId="{2EF9490E-EBAF-4A77-B443-B476D48C00F7}" dt="2022-09-18T18:10:25.728" v="2815" actId="47"/>
        <pc:sldMkLst>
          <pc:docMk/>
          <pc:sldMk cId="0" sldId="294"/>
        </pc:sldMkLst>
      </pc:sldChg>
      <pc:sldChg chg="del">
        <pc:chgData name="Phạm Đăng Chính" userId="678b32e2-9664-49c2-9246-529970c4f493" providerId="ADAL" clId="{2EF9490E-EBAF-4A77-B443-B476D48C00F7}" dt="2022-09-18T18:10:26.409" v="2816" actId="47"/>
        <pc:sldMkLst>
          <pc:docMk/>
          <pc:sldMk cId="0" sldId="295"/>
        </pc:sldMkLst>
      </pc:sldChg>
      <pc:sldChg chg="del">
        <pc:chgData name="Phạm Đăng Chính" userId="678b32e2-9664-49c2-9246-529970c4f493" providerId="ADAL" clId="{2EF9490E-EBAF-4A77-B443-B476D48C00F7}" dt="2022-09-18T18:10:27.104" v="2817" actId="47"/>
        <pc:sldMkLst>
          <pc:docMk/>
          <pc:sldMk cId="0" sldId="296"/>
        </pc:sldMkLst>
      </pc:sldChg>
      <pc:sldChg chg="del">
        <pc:chgData name="Phạm Đăng Chính" userId="678b32e2-9664-49c2-9246-529970c4f493" providerId="ADAL" clId="{2EF9490E-EBAF-4A77-B443-B476D48C00F7}" dt="2022-09-18T18:10:27.659" v="2818" actId="47"/>
        <pc:sldMkLst>
          <pc:docMk/>
          <pc:sldMk cId="0" sldId="297"/>
        </pc:sldMkLst>
      </pc:sldChg>
      <pc:sldChg chg="del">
        <pc:chgData name="Phạm Đăng Chính" userId="678b32e2-9664-49c2-9246-529970c4f493" providerId="ADAL" clId="{2EF9490E-EBAF-4A77-B443-B476D48C00F7}" dt="2022-09-18T18:10:28.299" v="2819" actId="47"/>
        <pc:sldMkLst>
          <pc:docMk/>
          <pc:sldMk cId="0" sldId="298"/>
        </pc:sldMkLst>
      </pc:sldChg>
      <pc:sldChg chg="del">
        <pc:chgData name="Phạm Đăng Chính" userId="678b32e2-9664-49c2-9246-529970c4f493" providerId="ADAL" clId="{2EF9490E-EBAF-4A77-B443-B476D48C00F7}" dt="2022-09-18T18:10:28.664" v="2820" actId="47"/>
        <pc:sldMkLst>
          <pc:docMk/>
          <pc:sldMk cId="0" sldId="299"/>
        </pc:sldMkLst>
      </pc:sldChg>
      <pc:sldChg chg="del">
        <pc:chgData name="Phạm Đăng Chính" userId="678b32e2-9664-49c2-9246-529970c4f493" providerId="ADAL" clId="{2EF9490E-EBAF-4A77-B443-B476D48C00F7}" dt="2022-09-18T18:10:29.332" v="2821" actId="47"/>
        <pc:sldMkLst>
          <pc:docMk/>
          <pc:sldMk cId="0" sldId="300"/>
        </pc:sldMkLst>
      </pc:sldChg>
      <pc:sldChg chg="del">
        <pc:chgData name="Phạm Đăng Chính" userId="678b32e2-9664-49c2-9246-529970c4f493" providerId="ADAL" clId="{2EF9490E-EBAF-4A77-B443-B476D48C00F7}" dt="2022-09-18T18:10:30.004" v="2822" actId="47"/>
        <pc:sldMkLst>
          <pc:docMk/>
          <pc:sldMk cId="0" sldId="301"/>
        </pc:sldMkLst>
      </pc:sldChg>
      <pc:sldChg chg="del">
        <pc:chgData name="Phạm Đăng Chính" userId="678b32e2-9664-49c2-9246-529970c4f493" providerId="ADAL" clId="{2EF9490E-EBAF-4A77-B443-B476D48C00F7}" dt="2022-09-18T18:10:30.591" v="2823" actId="47"/>
        <pc:sldMkLst>
          <pc:docMk/>
          <pc:sldMk cId="0" sldId="302"/>
        </pc:sldMkLst>
      </pc:sldChg>
      <pc:sldChg chg="del">
        <pc:chgData name="Phạm Đăng Chính" userId="678b32e2-9664-49c2-9246-529970c4f493" providerId="ADAL" clId="{2EF9490E-EBAF-4A77-B443-B476D48C00F7}" dt="2022-09-18T18:10:31.090" v="2824" actId="47"/>
        <pc:sldMkLst>
          <pc:docMk/>
          <pc:sldMk cId="0" sldId="303"/>
        </pc:sldMkLst>
      </pc:sldChg>
      <pc:sldChg chg="addSp delSp modSp add mod modTransition">
        <pc:chgData name="Phạm Đăng Chính" userId="678b32e2-9664-49c2-9246-529970c4f493" providerId="ADAL" clId="{2EF9490E-EBAF-4A77-B443-B476D48C00F7}" dt="2022-09-18T18:42:31.944" v="3319"/>
        <pc:sldMkLst>
          <pc:docMk/>
          <pc:sldMk cId="3504602441" sldId="304"/>
        </pc:sldMkLst>
        <pc:spChg chg="mod">
          <ac:chgData name="Phạm Đăng Chính" userId="678b32e2-9664-49c2-9246-529970c4f493" providerId="ADAL" clId="{2EF9490E-EBAF-4A77-B443-B476D48C00F7}" dt="2022-09-18T15:53:32.019" v="928" actId="20577"/>
          <ac:spMkLst>
            <pc:docMk/>
            <pc:sldMk cId="3504602441" sldId="304"/>
            <ac:spMk id="667" creationId="{00000000-0000-0000-0000-000000000000}"/>
          </ac:spMkLst>
        </pc:spChg>
        <pc:spChg chg="mod">
          <ac:chgData name="Phạm Đăng Chính" userId="678b32e2-9664-49c2-9246-529970c4f493" providerId="ADAL" clId="{2EF9490E-EBAF-4A77-B443-B476D48C00F7}" dt="2022-09-18T15:27:49.325" v="830" actId="20577"/>
          <ac:spMkLst>
            <pc:docMk/>
            <pc:sldMk cId="3504602441" sldId="304"/>
            <ac:spMk id="668" creationId="{00000000-0000-0000-0000-000000000000}"/>
          </ac:spMkLst>
        </pc:spChg>
        <pc:spChg chg="mod">
          <ac:chgData name="Phạm Đăng Chính" userId="678b32e2-9664-49c2-9246-529970c4f493" providerId="ADAL" clId="{2EF9490E-EBAF-4A77-B443-B476D48C00F7}" dt="2022-09-18T15:50:55.833" v="896" actId="403"/>
          <ac:spMkLst>
            <pc:docMk/>
            <pc:sldMk cId="3504602441" sldId="304"/>
            <ac:spMk id="669" creationId="{00000000-0000-0000-0000-000000000000}"/>
          </ac:spMkLst>
        </pc:spChg>
        <pc:spChg chg="mod">
          <ac:chgData name="Phạm Đăng Chính" userId="678b32e2-9664-49c2-9246-529970c4f493" providerId="ADAL" clId="{2EF9490E-EBAF-4A77-B443-B476D48C00F7}" dt="2022-09-18T16:01:14.761" v="1378" actId="1076"/>
          <ac:spMkLst>
            <pc:docMk/>
            <pc:sldMk cId="3504602441" sldId="304"/>
            <ac:spMk id="670" creationId="{00000000-0000-0000-0000-000000000000}"/>
          </ac:spMkLst>
        </pc:spChg>
        <pc:spChg chg="mod">
          <ac:chgData name="Phạm Đăng Chính" userId="678b32e2-9664-49c2-9246-529970c4f493" providerId="ADAL" clId="{2EF9490E-EBAF-4A77-B443-B476D48C00F7}" dt="2022-09-18T15:28:01.022" v="857" actId="20577"/>
          <ac:spMkLst>
            <pc:docMk/>
            <pc:sldMk cId="3504602441" sldId="304"/>
            <ac:spMk id="671" creationId="{00000000-0000-0000-0000-000000000000}"/>
          </ac:spMkLst>
        </pc:spChg>
        <pc:spChg chg="mod">
          <ac:chgData name="Phạm Đăng Chính" userId="678b32e2-9664-49c2-9246-529970c4f493" providerId="ADAL" clId="{2EF9490E-EBAF-4A77-B443-B476D48C00F7}" dt="2022-09-18T16:00:51.409" v="1377" actId="1076"/>
          <ac:spMkLst>
            <pc:docMk/>
            <pc:sldMk cId="3504602441" sldId="304"/>
            <ac:spMk id="672" creationId="{00000000-0000-0000-0000-000000000000}"/>
          </ac:spMkLst>
        </pc:spChg>
        <pc:spChg chg="mod">
          <ac:chgData name="Phạm Đăng Chính" userId="678b32e2-9664-49c2-9246-529970c4f493" providerId="ADAL" clId="{2EF9490E-EBAF-4A77-B443-B476D48C00F7}" dt="2022-09-18T15:28:11.244" v="869" actId="20577"/>
          <ac:spMkLst>
            <pc:docMk/>
            <pc:sldMk cId="3504602441" sldId="304"/>
            <ac:spMk id="673" creationId="{00000000-0000-0000-0000-000000000000}"/>
          </ac:spMkLst>
        </pc:spChg>
        <pc:spChg chg="del">
          <ac:chgData name="Phạm Đăng Chính" userId="678b32e2-9664-49c2-9246-529970c4f493" providerId="ADAL" clId="{2EF9490E-EBAF-4A77-B443-B476D48C00F7}" dt="2022-09-18T15:41:23.211" v="872" actId="478"/>
          <ac:spMkLst>
            <pc:docMk/>
            <pc:sldMk cId="3504602441" sldId="304"/>
            <ac:spMk id="678" creationId="{00000000-0000-0000-0000-000000000000}"/>
          </ac:spMkLst>
        </pc:spChg>
        <pc:grpChg chg="del">
          <ac:chgData name="Phạm Đăng Chính" userId="678b32e2-9664-49c2-9246-529970c4f493" providerId="ADAL" clId="{2EF9490E-EBAF-4A77-B443-B476D48C00F7}" dt="2022-09-18T15:41:22.385" v="871" actId="478"/>
          <ac:grpSpMkLst>
            <pc:docMk/>
            <pc:sldMk cId="3504602441" sldId="304"/>
            <ac:grpSpMk id="674" creationId="{00000000-0000-0000-0000-000000000000}"/>
          </ac:grpSpMkLst>
        </pc:grpChg>
        <pc:grpChg chg="del">
          <ac:chgData name="Phạm Đăng Chính" userId="678b32e2-9664-49c2-9246-529970c4f493" providerId="ADAL" clId="{2EF9490E-EBAF-4A77-B443-B476D48C00F7}" dt="2022-09-18T15:41:20.833" v="870" actId="478"/>
          <ac:grpSpMkLst>
            <pc:docMk/>
            <pc:sldMk cId="3504602441" sldId="304"/>
            <ac:grpSpMk id="679" creationId="{00000000-0000-0000-0000-000000000000}"/>
          </ac:grpSpMkLst>
        </pc:grpChg>
        <pc:picChg chg="add mod modCrop">
          <ac:chgData name="Phạm Đăng Chính" userId="678b32e2-9664-49c2-9246-529970c4f493" providerId="ADAL" clId="{2EF9490E-EBAF-4A77-B443-B476D48C00F7}" dt="2022-09-18T15:42:26.169" v="887" actId="732"/>
          <ac:picMkLst>
            <pc:docMk/>
            <pc:sldMk cId="3504602441" sldId="304"/>
            <ac:picMk id="3" creationId="{F2E26183-B945-1C47-B677-2E1E01315D9F}"/>
          </ac:picMkLst>
        </pc:picChg>
        <pc:picChg chg="add mod modCrop">
          <ac:chgData name="Phạm Đăng Chính" userId="678b32e2-9664-49c2-9246-529970c4f493" providerId="ADAL" clId="{2EF9490E-EBAF-4A77-B443-B476D48C00F7}" dt="2022-09-18T15:57:01.721" v="950" actId="1076"/>
          <ac:picMkLst>
            <pc:docMk/>
            <pc:sldMk cId="3504602441" sldId="304"/>
            <ac:picMk id="4" creationId="{215C0ED7-0DE6-A2E0-13BF-7C223E5FEA3E}"/>
          </ac:picMkLst>
        </pc:picChg>
        <pc:picChg chg="add mod modCrop">
          <ac:chgData name="Phạm Đăng Chính" userId="678b32e2-9664-49c2-9246-529970c4f493" providerId="ADAL" clId="{2EF9490E-EBAF-4A77-B443-B476D48C00F7}" dt="2022-09-18T15:57:09.456" v="951" actId="1076"/>
          <ac:picMkLst>
            <pc:docMk/>
            <pc:sldMk cId="3504602441" sldId="304"/>
            <ac:picMk id="5" creationId="{6BCDDF16-FDAA-B467-68B2-F942AD6CD1A8}"/>
          </ac:picMkLst>
        </pc:picChg>
      </pc:sldChg>
      <pc:sldChg chg="addSp modSp add mod modTransition">
        <pc:chgData name="Phạm Đăng Chính" userId="678b32e2-9664-49c2-9246-529970c4f493" providerId="ADAL" clId="{2EF9490E-EBAF-4A77-B443-B476D48C00F7}" dt="2022-09-18T18:42:45.600" v="3322"/>
        <pc:sldMkLst>
          <pc:docMk/>
          <pc:sldMk cId="2685216021" sldId="305"/>
        </pc:sldMkLst>
        <pc:spChg chg="mod">
          <ac:chgData name="Phạm Đăng Chính" userId="678b32e2-9664-49c2-9246-529970c4f493" providerId="ADAL" clId="{2EF9490E-EBAF-4A77-B443-B476D48C00F7}" dt="2022-09-18T16:09:39.819" v="1411" actId="20577"/>
          <ac:spMkLst>
            <pc:docMk/>
            <pc:sldMk cId="2685216021" sldId="305"/>
            <ac:spMk id="594" creationId="{00000000-0000-0000-0000-000000000000}"/>
          </ac:spMkLst>
        </pc:spChg>
        <pc:spChg chg="mod">
          <ac:chgData name="Phạm Đăng Chính" userId="678b32e2-9664-49c2-9246-529970c4f493" providerId="ADAL" clId="{2EF9490E-EBAF-4A77-B443-B476D48C00F7}" dt="2022-09-18T16:09:47.209" v="1413" actId="20577"/>
          <ac:spMkLst>
            <pc:docMk/>
            <pc:sldMk cId="2685216021" sldId="305"/>
            <ac:spMk id="595" creationId="{00000000-0000-0000-0000-000000000000}"/>
          </ac:spMkLst>
        </pc:spChg>
        <pc:picChg chg="add mod ord">
          <ac:chgData name="Phạm Đăng Chính" userId="678b32e2-9664-49c2-9246-529970c4f493" providerId="ADAL" clId="{2EF9490E-EBAF-4A77-B443-B476D48C00F7}" dt="2022-09-18T16:18:12.289" v="1437" actId="1076"/>
          <ac:picMkLst>
            <pc:docMk/>
            <pc:sldMk cId="2685216021" sldId="305"/>
            <ac:picMk id="4" creationId="{4DA794C7-980B-D963-7451-593E2E5F19E7}"/>
          </ac:picMkLst>
        </pc:picChg>
        <pc:picChg chg="mod">
          <ac:chgData name="Phạm Đăng Chính" userId="678b32e2-9664-49c2-9246-529970c4f493" providerId="ADAL" clId="{2EF9490E-EBAF-4A77-B443-B476D48C00F7}" dt="2022-09-18T16:16:14.762" v="1431" actId="1076"/>
          <ac:picMkLst>
            <pc:docMk/>
            <pc:sldMk cId="2685216021" sldId="305"/>
            <ac:picMk id="7" creationId="{1012F099-21FB-7673-815C-06752C33CF7D}"/>
          </ac:picMkLst>
        </pc:picChg>
      </pc:sldChg>
      <pc:sldChg chg="addSp delSp modSp add mod modTransition">
        <pc:chgData name="Phạm Đăng Chính" userId="678b32e2-9664-49c2-9246-529970c4f493" providerId="ADAL" clId="{2EF9490E-EBAF-4A77-B443-B476D48C00F7}" dt="2022-09-18T18:42:52.952" v="3324"/>
        <pc:sldMkLst>
          <pc:docMk/>
          <pc:sldMk cId="707378873" sldId="306"/>
        </pc:sldMkLst>
        <pc:spChg chg="mod">
          <ac:chgData name="Phạm Đăng Chính" userId="678b32e2-9664-49c2-9246-529970c4f493" providerId="ADAL" clId="{2EF9490E-EBAF-4A77-B443-B476D48C00F7}" dt="2022-09-18T16:25:46.805" v="1523" actId="20577"/>
          <ac:spMkLst>
            <pc:docMk/>
            <pc:sldMk cId="707378873" sldId="306"/>
            <ac:spMk id="1224" creationId="{00000000-0000-0000-0000-000000000000}"/>
          </ac:spMkLst>
        </pc:spChg>
        <pc:spChg chg="add del mod">
          <ac:chgData name="Phạm Đăng Chính" userId="678b32e2-9664-49c2-9246-529970c4f493" providerId="ADAL" clId="{2EF9490E-EBAF-4A77-B443-B476D48C00F7}" dt="2022-09-18T18:37:28.383" v="3239" actId="21"/>
          <ac:spMkLst>
            <pc:docMk/>
            <pc:sldMk cId="707378873" sldId="306"/>
            <ac:spMk id="1225" creationId="{00000000-0000-0000-0000-000000000000}"/>
          </ac:spMkLst>
        </pc:spChg>
        <pc:spChg chg="del">
          <ac:chgData name="Phạm Đăng Chính" userId="678b32e2-9664-49c2-9246-529970c4f493" providerId="ADAL" clId="{2EF9490E-EBAF-4A77-B443-B476D48C00F7}" dt="2022-09-18T16:23:14.623" v="1500" actId="478"/>
          <ac:spMkLst>
            <pc:docMk/>
            <pc:sldMk cId="707378873" sldId="306"/>
            <ac:spMk id="1249" creationId="{00000000-0000-0000-0000-000000000000}"/>
          </ac:spMkLst>
        </pc:spChg>
        <pc:spChg chg="del">
          <ac:chgData name="Phạm Đăng Chính" userId="678b32e2-9664-49c2-9246-529970c4f493" providerId="ADAL" clId="{2EF9490E-EBAF-4A77-B443-B476D48C00F7}" dt="2022-09-18T16:23:14.623" v="1500" actId="478"/>
          <ac:spMkLst>
            <pc:docMk/>
            <pc:sldMk cId="707378873" sldId="306"/>
            <ac:spMk id="1270" creationId="{00000000-0000-0000-0000-000000000000}"/>
          </ac:spMkLst>
        </pc:spChg>
        <pc:spChg chg="del">
          <ac:chgData name="Phạm Đăng Chính" userId="678b32e2-9664-49c2-9246-529970c4f493" providerId="ADAL" clId="{2EF9490E-EBAF-4A77-B443-B476D48C00F7}" dt="2022-09-18T16:23:14.623" v="1500" actId="478"/>
          <ac:spMkLst>
            <pc:docMk/>
            <pc:sldMk cId="707378873" sldId="306"/>
            <ac:spMk id="1271" creationId="{00000000-0000-0000-0000-000000000000}"/>
          </ac:spMkLst>
        </pc:spChg>
        <pc:grpChg chg="del">
          <ac:chgData name="Phạm Đăng Chính" userId="678b32e2-9664-49c2-9246-529970c4f493" providerId="ADAL" clId="{2EF9490E-EBAF-4A77-B443-B476D48C00F7}" dt="2022-09-18T16:23:14.623" v="1500" actId="478"/>
          <ac:grpSpMkLst>
            <pc:docMk/>
            <pc:sldMk cId="707378873" sldId="306"/>
            <ac:grpSpMk id="1226" creationId="{00000000-0000-0000-0000-000000000000}"/>
          </ac:grpSpMkLst>
        </pc:grpChg>
        <pc:grpChg chg="del">
          <ac:chgData name="Phạm Đăng Chính" userId="678b32e2-9664-49c2-9246-529970c4f493" providerId="ADAL" clId="{2EF9490E-EBAF-4A77-B443-B476D48C00F7}" dt="2022-09-18T16:23:14.623" v="1500" actId="478"/>
          <ac:grpSpMkLst>
            <pc:docMk/>
            <pc:sldMk cId="707378873" sldId="306"/>
            <ac:grpSpMk id="1250" creationId="{00000000-0000-0000-0000-000000000000}"/>
          </ac:grpSpMkLst>
        </pc:grpChg>
        <pc:picChg chg="add mod ord">
          <ac:chgData name="Phạm Đăng Chính" userId="678b32e2-9664-49c2-9246-529970c4f493" providerId="ADAL" clId="{2EF9490E-EBAF-4A77-B443-B476D48C00F7}" dt="2022-09-18T16:31:58.139" v="1641" actId="1076"/>
          <ac:picMkLst>
            <pc:docMk/>
            <pc:sldMk cId="707378873" sldId="306"/>
            <ac:picMk id="3" creationId="{436688F5-9C12-EE52-2AD6-077954550C97}"/>
          </ac:picMkLst>
        </pc:picChg>
      </pc:sldChg>
      <pc:sldChg chg="addSp modSp add mod modTransition">
        <pc:chgData name="Phạm Đăng Chính" userId="678b32e2-9664-49c2-9246-529970c4f493" providerId="ADAL" clId="{2EF9490E-EBAF-4A77-B443-B476D48C00F7}" dt="2022-09-18T18:43:19.392" v="3335"/>
        <pc:sldMkLst>
          <pc:docMk/>
          <pc:sldMk cId="312984267" sldId="307"/>
        </pc:sldMkLst>
        <pc:spChg chg="add mod">
          <ac:chgData name="Phạm Đăng Chính" userId="678b32e2-9664-49c2-9246-529970c4f493" providerId="ADAL" clId="{2EF9490E-EBAF-4A77-B443-B476D48C00F7}" dt="2022-09-18T16:47:20.440" v="1750" actId="114"/>
          <ac:spMkLst>
            <pc:docMk/>
            <pc:sldMk cId="312984267" sldId="307"/>
            <ac:spMk id="2" creationId="{68AABC59-EF16-6D78-AE1E-B857613362B2}"/>
          </ac:spMkLst>
        </pc:spChg>
        <pc:spChg chg="add mod">
          <ac:chgData name="Phạm Đăng Chính" userId="678b32e2-9664-49c2-9246-529970c4f493" providerId="ADAL" clId="{2EF9490E-EBAF-4A77-B443-B476D48C00F7}" dt="2022-09-18T16:46:58.952" v="1744" actId="20577"/>
          <ac:spMkLst>
            <pc:docMk/>
            <pc:sldMk cId="312984267" sldId="307"/>
            <ac:spMk id="6" creationId="{0313A1D6-E230-91F2-EADF-3E2294AB2C03}"/>
          </ac:spMkLst>
        </pc:spChg>
        <pc:spChg chg="add mod">
          <ac:chgData name="Phạm Đăng Chính" userId="678b32e2-9664-49c2-9246-529970c4f493" providerId="ADAL" clId="{2EF9490E-EBAF-4A77-B443-B476D48C00F7}" dt="2022-09-18T16:47:01.954" v="1746" actId="20577"/>
          <ac:spMkLst>
            <pc:docMk/>
            <pc:sldMk cId="312984267" sldId="307"/>
            <ac:spMk id="7" creationId="{6EF55CA1-6C9B-3FDA-6E23-13185636982D}"/>
          </ac:spMkLst>
        </pc:spChg>
        <pc:spChg chg="mod">
          <ac:chgData name="Phạm Đăng Chính" userId="678b32e2-9664-49c2-9246-529970c4f493" providerId="ADAL" clId="{2EF9490E-EBAF-4A77-B443-B476D48C00F7}" dt="2022-09-18T16:45:34.434" v="1722" actId="1076"/>
          <ac:spMkLst>
            <pc:docMk/>
            <pc:sldMk cId="312984267" sldId="307"/>
            <ac:spMk id="667" creationId="{00000000-0000-0000-0000-000000000000}"/>
          </ac:spMkLst>
        </pc:spChg>
        <pc:spChg chg="mod">
          <ac:chgData name="Phạm Đăng Chính" userId="678b32e2-9664-49c2-9246-529970c4f493" providerId="ADAL" clId="{2EF9490E-EBAF-4A77-B443-B476D48C00F7}" dt="2022-09-18T16:45:57.532" v="1726" actId="14100"/>
          <ac:spMkLst>
            <pc:docMk/>
            <pc:sldMk cId="312984267" sldId="307"/>
            <ac:spMk id="668" creationId="{00000000-0000-0000-0000-000000000000}"/>
          </ac:spMkLst>
        </pc:spChg>
        <pc:spChg chg="mod">
          <ac:chgData name="Phạm Đăng Chính" userId="678b32e2-9664-49c2-9246-529970c4f493" providerId="ADAL" clId="{2EF9490E-EBAF-4A77-B443-B476D48C00F7}" dt="2022-09-18T16:48:01.271" v="1753"/>
          <ac:spMkLst>
            <pc:docMk/>
            <pc:sldMk cId="312984267" sldId="307"/>
            <ac:spMk id="669" creationId="{00000000-0000-0000-0000-000000000000}"/>
          </ac:spMkLst>
        </pc:spChg>
        <pc:spChg chg="mod">
          <ac:chgData name="Phạm Đăng Chính" userId="678b32e2-9664-49c2-9246-529970c4f493" providerId="ADAL" clId="{2EF9490E-EBAF-4A77-B443-B476D48C00F7}" dt="2022-09-18T16:45:39.011" v="1723" actId="1076"/>
          <ac:spMkLst>
            <pc:docMk/>
            <pc:sldMk cId="312984267" sldId="307"/>
            <ac:spMk id="670" creationId="{00000000-0000-0000-0000-000000000000}"/>
          </ac:spMkLst>
        </pc:spChg>
        <pc:spChg chg="mod">
          <ac:chgData name="Phạm Đăng Chính" userId="678b32e2-9664-49c2-9246-529970c4f493" providerId="ADAL" clId="{2EF9490E-EBAF-4A77-B443-B476D48C00F7}" dt="2022-09-18T16:39:08.349" v="1652"/>
          <ac:spMkLst>
            <pc:docMk/>
            <pc:sldMk cId="312984267" sldId="307"/>
            <ac:spMk id="671" creationId="{00000000-0000-0000-0000-000000000000}"/>
          </ac:spMkLst>
        </pc:spChg>
        <pc:spChg chg="mod">
          <ac:chgData name="Phạm Đăng Chính" userId="678b32e2-9664-49c2-9246-529970c4f493" providerId="ADAL" clId="{2EF9490E-EBAF-4A77-B443-B476D48C00F7}" dt="2022-09-18T16:45:44.890" v="1724" actId="1076"/>
          <ac:spMkLst>
            <pc:docMk/>
            <pc:sldMk cId="312984267" sldId="307"/>
            <ac:spMk id="672" creationId="{00000000-0000-0000-0000-000000000000}"/>
          </ac:spMkLst>
        </pc:spChg>
        <pc:spChg chg="mod">
          <ac:chgData name="Phạm Đăng Chính" userId="678b32e2-9664-49c2-9246-529970c4f493" providerId="ADAL" clId="{2EF9490E-EBAF-4A77-B443-B476D48C00F7}" dt="2022-09-18T16:39:37.806" v="1657" actId="20577"/>
          <ac:spMkLst>
            <pc:docMk/>
            <pc:sldMk cId="312984267" sldId="307"/>
            <ac:spMk id="673" creationId="{00000000-0000-0000-0000-000000000000}"/>
          </ac:spMkLst>
        </pc:spChg>
        <pc:picChg chg="mod">
          <ac:chgData name="Phạm Đăng Chính" userId="678b32e2-9664-49c2-9246-529970c4f493" providerId="ADAL" clId="{2EF9490E-EBAF-4A77-B443-B476D48C00F7}" dt="2022-09-18T16:44:51.179" v="1719" actId="1076"/>
          <ac:picMkLst>
            <pc:docMk/>
            <pc:sldMk cId="312984267" sldId="307"/>
            <ac:picMk id="3" creationId="{F2E26183-B945-1C47-B677-2E1E01315D9F}"/>
          </ac:picMkLst>
        </pc:picChg>
        <pc:picChg chg="mod">
          <ac:chgData name="Phạm Đăng Chính" userId="678b32e2-9664-49c2-9246-529970c4f493" providerId="ADAL" clId="{2EF9490E-EBAF-4A77-B443-B476D48C00F7}" dt="2022-09-18T16:37:56.671" v="1644" actId="14826"/>
          <ac:picMkLst>
            <pc:docMk/>
            <pc:sldMk cId="312984267" sldId="307"/>
            <ac:picMk id="4" creationId="{215C0ED7-0DE6-A2E0-13BF-7C223E5FEA3E}"/>
          </ac:picMkLst>
        </pc:picChg>
        <pc:picChg chg="mod">
          <ac:chgData name="Phạm Đăng Chính" userId="678b32e2-9664-49c2-9246-529970c4f493" providerId="ADAL" clId="{2EF9490E-EBAF-4A77-B443-B476D48C00F7}" dt="2022-09-18T16:38:04.399" v="1645" actId="14826"/>
          <ac:picMkLst>
            <pc:docMk/>
            <pc:sldMk cId="312984267" sldId="307"/>
            <ac:picMk id="5" creationId="{6BCDDF16-FDAA-B467-68B2-F942AD6CD1A8}"/>
          </ac:picMkLst>
        </pc:picChg>
      </pc:sldChg>
      <pc:sldChg chg="modSp add mod modTransition">
        <pc:chgData name="Phạm Đăng Chính" userId="678b32e2-9664-49c2-9246-529970c4f493" providerId="ADAL" clId="{2EF9490E-EBAF-4A77-B443-B476D48C00F7}" dt="2022-09-18T18:43:23.232" v="3336"/>
        <pc:sldMkLst>
          <pc:docMk/>
          <pc:sldMk cId="3611968051" sldId="308"/>
        </pc:sldMkLst>
        <pc:spChg chg="mod">
          <ac:chgData name="Phạm Đăng Chính" userId="678b32e2-9664-49c2-9246-529970c4f493" providerId="ADAL" clId="{2EF9490E-EBAF-4A77-B443-B476D48C00F7}" dt="2022-09-18T16:59:50.956" v="2075" actId="1076"/>
          <ac:spMkLst>
            <pc:docMk/>
            <pc:sldMk cId="3611968051" sldId="308"/>
            <ac:spMk id="977" creationId="{00000000-0000-0000-0000-000000000000}"/>
          </ac:spMkLst>
        </pc:spChg>
        <pc:spChg chg="mod">
          <ac:chgData name="Phạm Đăng Chính" userId="678b32e2-9664-49c2-9246-529970c4f493" providerId="ADAL" clId="{2EF9490E-EBAF-4A77-B443-B476D48C00F7}" dt="2022-09-18T16:59:50.956" v="2075" actId="1076"/>
          <ac:spMkLst>
            <pc:docMk/>
            <pc:sldMk cId="3611968051" sldId="308"/>
            <ac:spMk id="978" creationId="{00000000-0000-0000-0000-000000000000}"/>
          </ac:spMkLst>
        </pc:spChg>
        <pc:spChg chg="mod">
          <ac:chgData name="Phạm Đăng Chính" userId="678b32e2-9664-49c2-9246-529970c4f493" providerId="ADAL" clId="{2EF9490E-EBAF-4A77-B443-B476D48C00F7}" dt="2022-09-18T17:01:53.876" v="2080" actId="1076"/>
          <ac:spMkLst>
            <pc:docMk/>
            <pc:sldMk cId="3611968051" sldId="308"/>
            <ac:spMk id="979" creationId="{00000000-0000-0000-0000-000000000000}"/>
          </ac:spMkLst>
        </pc:spChg>
        <pc:spChg chg="mod">
          <ac:chgData name="Phạm Đăng Chính" userId="678b32e2-9664-49c2-9246-529970c4f493" providerId="ADAL" clId="{2EF9490E-EBAF-4A77-B443-B476D48C00F7}" dt="2022-09-18T16:59:50.956" v="2075" actId="1076"/>
          <ac:spMkLst>
            <pc:docMk/>
            <pc:sldMk cId="3611968051" sldId="308"/>
            <ac:spMk id="980" creationId="{00000000-0000-0000-0000-000000000000}"/>
          </ac:spMkLst>
        </pc:spChg>
        <pc:spChg chg="mod">
          <ac:chgData name="Phạm Đăng Chính" userId="678b32e2-9664-49c2-9246-529970c4f493" providerId="ADAL" clId="{2EF9490E-EBAF-4A77-B443-B476D48C00F7}" dt="2022-09-18T18:27:09.079" v="3109" actId="14100"/>
          <ac:spMkLst>
            <pc:docMk/>
            <pc:sldMk cId="3611968051" sldId="308"/>
            <ac:spMk id="981" creationId="{00000000-0000-0000-0000-000000000000}"/>
          </ac:spMkLst>
        </pc:spChg>
        <pc:spChg chg="mod">
          <ac:chgData name="Phạm Đăng Chính" userId="678b32e2-9664-49c2-9246-529970c4f493" providerId="ADAL" clId="{2EF9490E-EBAF-4A77-B443-B476D48C00F7}" dt="2022-09-18T16:59:29.324" v="2074" actId="1076"/>
          <ac:spMkLst>
            <pc:docMk/>
            <pc:sldMk cId="3611968051" sldId="308"/>
            <ac:spMk id="982" creationId="{00000000-0000-0000-0000-000000000000}"/>
          </ac:spMkLst>
        </pc:spChg>
        <pc:spChg chg="mod">
          <ac:chgData name="Phạm Đăng Chính" userId="678b32e2-9664-49c2-9246-529970c4f493" providerId="ADAL" clId="{2EF9490E-EBAF-4A77-B443-B476D48C00F7}" dt="2022-09-18T16:59:50.956" v="2075" actId="1076"/>
          <ac:spMkLst>
            <pc:docMk/>
            <pc:sldMk cId="3611968051" sldId="308"/>
            <ac:spMk id="983" creationId="{00000000-0000-0000-0000-000000000000}"/>
          </ac:spMkLst>
        </pc:spChg>
        <pc:spChg chg="mod">
          <ac:chgData name="Phạm Đăng Chính" userId="678b32e2-9664-49c2-9246-529970c4f493" providerId="ADAL" clId="{2EF9490E-EBAF-4A77-B443-B476D48C00F7}" dt="2022-09-18T16:59:29.324" v="2074" actId="1076"/>
          <ac:spMkLst>
            <pc:docMk/>
            <pc:sldMk cId="3611968051" sldId="308"/>
            <ac:spMk id="984" creationId="{00000000-0000-0000-0000-000000000000}"/>
          </ac:spMkLst>
        </pc:spChg>
        <pc:spChg chg="mod">
          <ac:chgData name="Phạm Đăng Chính" userId="678b32e2-9664-49c2-9246-529970c4f493" providerId="ADAL" clId="{2EF9490E-EBAF-4A77-B443-B476D48C00F7}" dt="2022-09-18T16:59:29.324" v="2074" actId="1076"/>
          <ac:spMkLst>
            <pc:docMk/>
            <pc:sldMk cId="3611968051" sldId="308"/>
            <ac:spMk id="985"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87"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88"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89"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0"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1"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2"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3"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4"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5"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6"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7"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8"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999"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1"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2"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4"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5"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7"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8" creationId="{00000000-0000-0000-0000-000000000000}"/>
          </ac:spMkLst>
        </pc:spChg>
        <pc:spChg chg="mod">
          <ac:chgData name="Phạm Đăng Chính" userId="678b32e2-9664-49c2-9246-529970c4f493" providerId="ADAL" clId="{2EF9490E-EBAF-4A77-B443-B476D48C00F7}" dt="2022-09-18T16:51:55.154" v="2002" actId="404"/>
          <ac:spMkLst>
            <pc:docMk/>
            <pc:sldMk cId="3611968051" sldId="308"/>
            <ac:spMk id="1009" creationId="{00000000-0000-0000-0000-000000000000}"/>
          </ac:spMkLst>
        </pc:spChg>
        <pc:grpChg chg="mod">
          <ac:chgData name="Phạm Đăng Chính" userId="678b32e2-9664-49c2-9246-529970c4f493" providerId="ADAL" clId="{2EF9490E-EBAF-4A77-B443-B476D48C00F7}" dt="2022-09-18T16:59:29.324" v="2074" actId="1076"/>
          <ac:grpSpMkLst>
            <pc:docMk/>
            <pc:sldMk cId="3611968051" sldId="308"/>
            <ac:grpSpMk id="986" creationId="{00000000-0000-0000-0000-000000000000}"/>
          </ac:grpSpMkLst>
        </pc:grpChg>
        <pc:grpChg chg="mod">
          <ac:chgData name="Phạm Đăng Chính" userId="678b32e2-9664-49c2-9246-529970c4f493" providerId="ADAL" clId="{2EF9490E-EBAF-4A77-B443-B476D48C00F7}" dt="2022-09-18T16:59:50.956" v="2075" actId="1076"/>
          <ac:grpSpMkLst>
            <pc:docMk/>
            <pc:sldMk cId="3611968051" sldId="308"/>
            <ac:grpSpMk id="1000" creationId="{00000000-0000-0000-0000-000000000000}"/>
          </ac:grpSpMkLst>
        </pc:grpChg>
        <pc:grpChg chg="mod">
          <ac:chgData name="Phạm Đăng Chính" userId="678b32e2-9664-49c2-9246-529970c4f493" providerId="ADAL" clId="{2EF9490E-EBAF-4A77-B443-B476D48C00F7}" dt="2022-09-18T16:59:50.956" v="2075" actId="1076"/>
          <ac:grpSpMkLst>
            <pc:docMk/>
            <pc:sldMk cId="3611968051" sldId="308"/>
            <ac:grpSpMk id="1003" creationId="{00000000-0000-0000-0000-000000000000}"/>
          </ac:grpSpMkLst>
        </pc:grpChg>
        <pc:grpChg chg="mod">
          <ac:chgData name="Phạm Đăng Chính" userId="678b32e2-9664-49c2-9246-529970c4f493" providerId="ADAL" clId="{2EF9490E-EBAF-4A77-B443-B476D48C00F7}" dt="2022-09-18T16:59:29.324" v="2074" actId="1076"/>
          <ac:grpSpMkLst>
            <pc:docMk/>
            <pc:sldMk cId="3611968051" sldId="308"/>
            <ac:grpSpMk id="1006" creationId="{00000000-0000-0000-0000-000000000000}"/>
          </ac:grpSpMkLst>
        </pc:grpChg>
      </pc:sldChg>
      <pc:sldChg chg="addSp delSp modSp add mod modTransition">
        <pc:chgData name="Phạm Đăng Chính" userId="678b32e2-9664-49c2-9246-529970c4f493" providerId="ADAL" clId="{2EF9490E-EBAF-4A77-B443-B476D48C00F7}" dt="2022-09-18T18:43:43.639" v="3342"/>
        <pc:sldMkLst>
          <pc:docMk/>
          <pc:sldMk cId="3053509470" sldId="309"/>
        </pc:sldMkLst>
        <pc:spChg chg="add del mod">
          <ac:chgData name="Phạm Đăng Chính" userId="678b32e2-9664-49c2-9246-529970c4f493" providerId="ADAL" clId="{2EF9490E-EBAF-4A77-B443-B476D48C00F7}" dt="2022-09-18T17:04:18.164" v="2131" actId="478"/>
          <ac:spMkLst>
            <pc:docMk/>
            <pc:sldMk cId="3053509470" sldId="309"/>
            <ac:spMk id="3" creationId="{54CE59BA-4CE2-7F2C-CD19-F25C69933486}"/>
          </ac:spMkLst>
        </pc:spChg>
        <pc:spChg chg="add del mod">
          <ac:chgData name="Phạm Đăng Chính" userId="678b32e2-9664-49c2-9246-529970c4f493" providerId="ADAL" clId="{2EF9490E-EBAF-4A77-B443-B476D48C00F7}" dt="2022-09-18T17:04:16.126" v="2130" actId="478"/>
          <ac:spMkLst>
            <pc:docMk/>
            <pc:sldMk cId="3053509470" sldId="309"/>
            <ac:spMk id="5" creationId="{C65F526B-28F9-9B39-63A0-60B5E66E6A9B}"/>
          </ac:spMkLst>
        </pc:spChg>
        <pc:spChg chg="add del mod">
          <ac:chgData name="Phạm Đăng Chính" userId="678b32e2-9664-49c2-9246-529970c4f493" providerId="ADAL" clId="{2EF9490E-EBAF-4A77-B443-B476D48C00F7}" dt="2022-09-18T17:04:23.241" v="2133" actId="478"/>
          <ac:spMkLst>
            <pc:docMk/>
            <pc:sldMk cId="3053509470" sldId="309"/>
            <ac:spMk id="7" creationId="{A5D5AB9F-55DE-37DB-295B-A121C91122CE}"/>
          </ac:spMkLst>
        </pc:spChg>
        <pc:spChg chg="add del mod">
          <ac:chgData name="Phạm Đăng Chính" userId="678b32e2-9664-49c2-9246-529970c4f493" providerId="ADAL" clId="{2EF9490E-EBAF-4A77-B443-B476D48C00F7}" dt="2022-09-18T17:04:28.555" v="2135" actId="478"/>
          <ac:spMkLst>
            <pc:docMk/>
            <pc:sldMk cId="3053509470" sldId="309"/>
            <ac:spMk id="9" creationId="{9CF289B5-2109-1CE4-5AAB-6451ACC3863C}"/>
          </ac:spMkLst>
        </pc:spChg>
        <pc:spChg chg="add mod">
          <ac:chgData name="Phạm Đăng Chính" userId="678b32e2-9664-49c2-9246-529970c4f493" providerId="ADAL" clId="{2EF9490E-EBAF-4A77-B443-B476D48C00F7}" dt="2022-09-18T17:14:03.843" v="2171" actId="1076"/>
          <ac:spMkLst>
            <pc:docMk/>
            <pc:sldMk cId="3053509470" sldId="309"/>
            <ac:spMk id="10" creationId="{E9D235DA-BBE0-C77E-68BF-4C15A75D42C3}"/>
          </ac:spMkLst>
        </pc:spChg>
        <pc:spChg chg="add mod">
          <ac:chgData name="Phạm Đăng Chính" userId="678b32e2-9664-49c2-9246-529970c4f493" providerId="ADAL" clId="{2EF9490E-EBAF-4A77-B443-B476D48C00F7}" dt="2022-09-18T17:14:08.020" v="2172" actId="1076"/>
          <ac:spMkLst>
            <pc:docMk/>
            <pc:sldMk cId="3053509470" sldId="309"/>
            <ac:spMk id="11" creationId="{6945D78C-E3F3-39D8-9D44-DFDD18E2DCAC}"/>
          </ac:spMkLst>
        </pc:spChg>
        <pc:spChg chg="del">
          <ac:chgData name="Phạm Đăng Chính" userId="678b32e2-9664-49c2-9246-529970c4f493" providerId="ADAL" clId="{2EF9490E-EBAF-4A77-B443-B476D48C00F7}" dt="2022-09-18T17:04:10.137" v="2126" actId="478"/>
          <ac:spMkLst>
            <pc:docMk/>
            <pc:sldMk cId="3053509470" sldId="309"/>
            <ac:spMk id="1118" creationId="{00000000-0000-0000-0000-000000000000}"/>
          </ac:spMkLst>
        </pc:spChg>
        <pc:spChg chg="del">
          <ac:chgData name="Phạm Đăng Chính" userId="678b32e2-9664-49c2-9246-529970c4f493" providerId="ADAL" clId="{2EF9490E-EBAF-4A77-B443-B476D48C00F7}" dt="2022-09-18T17:04:20.112" v="2132" actId="478"/>
          <ac:spMkLst>
            <pc:docMk/>
            <pc:sldMk cId="3053509470" sldId="309"/>
            <ac:spMk id="1119" creationId="{00000000-0000-0000-0000-000000000000}"/>
          </ac:spMkLst>
        </pc:spChg>
        <pc:spChg chg="mod">
          <ac:chgData name="Phạm Đăng Chính" userId="678b32e2-9664-49c2-9246-529970c4f493" providerId="ADAL" clId="{2EF9490E-EBAF-4A77-B443-B476D48C00F7}" dt="2022-09-18T17:03:53.490" v="2125"/>
          <ac:spMkLst>
            <pc:docMk/>
            <pc:sldMk cId="3053509470" sldId="309"/>
            <ac:spMk id="1120" creationId="{00000000-0000-0000-0000-000000000000}"/>
          </ac:spMkLst>
        </pc:spChg>
        <pc:spChg chg="del">
          <ac:chgData name="Phạm Đăng Chính" userId="678b32e2-9664-49c2-9246-529970c4f493" providerId="ADAL" clId="{2EF9490E-EBAF-4A77-B443-B476D48C00F7}" dt="2022-09-18T17:04:14.748" v="2129" actId="478"/>
          <ac:spMkLst>
            <pc:docMk/>
            <pc:sldMk cId="3053509470" sldId="309"/>
            <ac:spMk id="1121" creationId="{00000000-0000-0000-0000-000000000000}"/>
          </ac:spMkLst>
        </pc:spChg>
        <pc:spChg chg="del">
          <ac:chgData name="Phạm Đăng Chính" userId="678b32e2-9664-49c2-9246-529970c4f493" providerId="ADAL" clId="{2EF9490E-EBAF-4A77-B443-B476D48C00F7}" dt="2022-09-18T17:04:26.579" v="2134" actId="478"/>
          <ac:spMkLst>
            <pc:docMk/>
            <pc:sldMk cId="3053509470" sldId="309"/>
            <ac:spMk id="1122" creationId="{00000000-0000-0000-0000-000000000000}"/>
          </ac:spMkLst>
        </pc:spChg>
        <pc:grpChg chg="del">
          <ac:chgData name="Phạm Đăng Chính" userId="678b32e2-9664-49c2-9246-529970c4f493" providerId="ADAL" clId="{2EF9490E-EBAF-4A77-B443-B476D48C00F7}" dt="2022-09-18T17:04:11.517" v="2127" actId="478"/>
          <ac:grpSpMkLst>
            <pc:docMk/>
            <pc:sldMk cId="3053509470" sldId="309"/>
            <ac:grpSpMk id="1123" creationId="{00000000-0000-0000-0000-000000000000}"/>
          </ac:grpSpMkLst>
        </pc:grpChg>
        <pc:grpChg chg="del">
          <ac:chgData name="Phạm Đăng Chính" userId="678b32e2-9664-49c2-9246-529970c4f493" providerId="ADAL" clId="{2EF9490E-EBAF-4A77-B443-B476D48C00F7}" dt="2022-09-18T17:04:12.562" v="2128" actId="478"/>
          <ac:grpSpMkLst>
            <pc:docMk/>
            <pc:sldMk cId="3053509470" sldId="309"/>
            <ac:grpSpMk id="1130" creationId="{00000000-0000-0000-0000-000000000000}"/>
          </ac:grpSpMkLst>
        </pc:grpChg>
      </pc:sldChg>
      <pc:sldChg chg="modSp add mod modTransition">
        <pc:chgData name="Phạm Đăng Chính" userId="678b32e2-9664-49c2-9246-529970c4f493" providerId="ADAL" clId="{2EF9490E-EBAF-4A77-B443-B476D48C00F7}" dt="2022-09-18T18:43:55.664" v="3343"/>
        <pc:sldMkLst>
          <pc:docMk/>
          <pc:sldMk cId="2096487721" sldId="310"/>
        </pc:sldMkLst>
        <pc:spChg chg="mod">
          <ac:chgData name="Phạm Đăng Chính" userId="678b32e2-9664-49c2-9246-529970c4f493" providerId="ADAL" clId="{2EF9490E-EBAF-4A77-B443-B476D48C00F7}" dt="2022-09-18T17:14:15.780" v="2173" actId="1076"/>
          <ac:spMkLst>
            <pc:docMk/>
            <pc:sldMk cId="2096487721" sldId="310"/>
            <ac:spMk id="10" creationId="{E9D235DA-BBE0-C77E-68BF-4C15A75D42C3}"/>
          </ac:spMkLst>
        </pc:spChg>
        <pc:spChg chg="mod">
          <ac:chgData name="Phạm Đăng Chính" userId="678b32e2-9664-49c2-9246-529970c4f493" providerId="ADAL" clId="{2EF9490E-EBAF-4A77-B443-B476D48C00F7}" dt="2022-09-18T17:14:19.108" v="2174" actId="1076"/>
          <ac:spMkLst>
            <pc:docMk/>
            <pc:sldMk cId="2096487721" sldId="310"/>
            <ac:spMk id="11" creationId="{6945D78C-E3F3-39D8-9D44-DFDD18E2DCAC}"/>
          </ac:spMkLst>
        </pc:spChg>
      </pc:sldChg>
      <pc:sldChg chg="addSp delSp modSp add mod modTransition">
        <pc:chgData name="Phạm Đăng Chính" userId="678b32e2-9664-49c2-9246-529970c4f493" providerId="ADAL" clId="{2EF9490E-EBAF-4A77-B443-B476D48C00F7}" dt="2022-09-19T05:28:10.549" v="3382"/>
        <pc:sldMkLst>
          <pc:docMk/>
          <pc:sldMk cId="59955454" sldId="311"/>
        </pc:sldMkLst>
        <pc:spChg chg="mod">
          <ac:chgData name="Phạm Đăng Chính" userId="678b32e2-9664-49c2-9246-529970c4f493" providerId="ADAL" clId="{2EF9490E-EBAF-4A77-B443-B476D48C00F7}" dt="2022-09-19T05:27:15.678" v="3369"/>
          <ac:spMkLst>
            <pc:docMk/>
            <pc:sldMk cId="59955454" sldId="311"/>
            <ac:spMk id="4" creationId="{B85BC55A-AAEA-159A-D39E-00649559B8F2}"/>
          </ac:spMkLst>
        </pc:spChg>
        <pc:spChg chg="mod">
          <ac:chgData name="Phạm Đăng Chính" userId="678b32e2-9664-49c2-9246-529970c4f493" providerId="ADAL" clId="{2EF9490E-EBAF-4A77-B443-B476D48C00F7}" dt="2022-09-19T05:27:15.678" v="3369"/>
          <ac:spMkLst>
            <pc:docMk/>
            <pc:sldMk cId="59955454" sldId="311"/>
            <ac:spMk id="5" creationId="{E3B0BE56-D40A-F0C7-35B9-03DBB851A8B4}"/>
          </ac:spMkLst>
        </pc:spChg>
        <pc:spChg chg="mod">
          <ac:chgData name="Phạm Đăng Chính" userId="678b32e2-9664-49c2-9246-529970c4f493" providerId="ADAL" clId="{2EF9490E-EBAF-4A77-B443-B476D48C00F7}" dt="2022-09-19T05:27:15.678" v="3369"/>
          <ac:spMkLst>
            <pc:docMk/>
            <pc:sldMk cId="59955454" sldId="311"/>
            <ac:spMk id="6" creationId="{FE1DD79A-A619-5A40-EA89-F24BE52BD062}"/>
          </ac:spMkLst>
        </pc:spChg>
        <pc:spChg chg="mod">
          <ac:chgData name="Phạm Đăng Chính" userId="678b32e2-9664-49c2-9246-529970c4f493" providerId="ADAL" clId="{2EF9490E-EBAF-4A77-B443-B476D48C00F7}" dt="2022-09-19T05:27:15.678" v="3369"/>
          <ac:spMkLst>
            <pc:docMk/>
            <pc:sldMk cId="59955454" sldId="311"/>
            <ac:spMk id="7" creationId="{336CFB6B-9984-D469-6B75-E0AEFD06699A}"/>
          </ac:spMkLst>
        </pc:spChg>
        <pc:spChg chg="mod">
          <ac:chgData name="Phạm Đăng Chính" userId="678b32e2-9664-49c2-9246-529970c4f493" providerId="ADAL" clId="{2EF9490E-EBAF-4A77-B443-B476D48C00F7}" dt="2022-09-19T05:27:15.678" v="3369"/>
          <ac:spMkLst>
            <pc:docMk/>
            <pc:sldMk cId="59955454" sldId="311"/>
            <ac:spMk id="8" creationId="{E68FBDB2-7779-1F98-9BE7-9B6196E48387}"/>
          </ac:spMkLst>
        </pc:spChg>
        <pc:spChg chg="mod">
          <ac:chgData name="Phạm Đăng Chính" userId="678b32e2-9664-49c2-9246-529970c4f493" providerId="ADAL" clId="{2EF9490E-EBAF-4A77-B443-B476D48C00F7}" dt="2022-09-19T05:27:15.678" v="3369"/>
          <ac:spMkLst>
            <pc:docMk/>
            <pc:sldMk cId="59955454" sldId="311"/>
            <ac:spMk id="9" creationId="{293E2F87-F21D-4838-490A-CD2D37C27DCE}"/>
          </ac:spMkLst>
        </pc:spChg>
        <pc:spChg chg="mod">
          <ac:chgData name="Phạm Đăng Chính" userId="678b32e2-9664-49c2-9246-529970c4f493" providerId="ADAL" clId="{2EF9490E-EBAF-4A77-B443-B476D48C00F7}" dt="2022-09-19T05:27:15.678" v="3369"/>
          <ac:spMkLst>
            <pc:docMk/>
            <pc:sldMk cId="59955454" sldId="311"/>
            <ac:spMk id="10" creationId="{CAE9AB99-E97D-9C5F-C6DD-6048A2D95195}"/>
          </ac:spMkLst>
        </pc:spChg>
        <pc:spChg chg="mod">
          <ac:chgData name="Phạm Đăng Chính" userId="678b32e2-9664-49c2-9246-529970c4f493" providerId="ADAL" clId="{2EF9490E-EBAF-4A77-B443-B476D48C00F7}" dt="2022-09-19T05:27:15.678" v="3369"/>
          <ac:spMkLst>
            <pc:docMk/>
            <pc:sldMk cId="59955454" sldId="311"/>
            <ac:spMk id="11" creationId="{A5D2BC3F-FE64-7592-FB79-FA1217823799}"/>
          </ac:spMkLst>
        </pc:spChg>
        <pc:spChg chg="mod">
          <ac:chgData name="Phạm Đăng Chính" userId="678b32e2-9664-49c2-9246-529970c4f493" providerId="ADAL" clId="{2EF9490E-EBAF-4A77-B443-B476D48C00F7}" dt="2022-09-19T05:27:15.678" v="3369"/>
          <ac:spMkLst>
            <pc:docMk/>
            <pc:sldMk cId="59955454" sldId="311"/>
            <ac:spMk id="12" creationId="{BC0C39FE-7981-645A-252E-590A392C5CB3}"/>
          </ac:spMkLst>
        </pc:spChg>
        <pc:spChg chg="mod">
          <ac:chgData name="Phạm Đăng Chính" userId="678b32e2-9664-49c2-9246-529970c4f493" providerId="ADAL" clId="{2EF9490E-EBAF-4A77-B443-B476D48C00F7}" dt="2022-09-19T05:27:15.678" v="3369"/>
          <ac:spMkLst>
            <pc:docMk/>
            <pc:sldMk cId="59955454" sldId="311"/>
            <ac:spMk id="13" creationId="{4D340BED-993A-BDA9-0705-E1C15F18C20E}"/>
          </ac:spMkLst>
        </pc:spChg>
        <pc:spChg chg="mod">
          <ac:chgData name="Phạm Đăng Chính" userId="678b32e2-9664-49c2-9246-529970c4f493" providerId="ADAL" clId="{2EF9490E-EBAF-4A77-B443-B476D48C00F7}" dt="2022-09-19T05:27:15.678" v="3369"/>
          <ac:spMkLst>
            <pc:docMk/>
            <pc:sldMk cId="59955454" sldId="311"/>
            <ac:spMk id="14" creationId="{B5B0B459-B106-E938-7482-DA01F7F08053}"/>
          </ac:spMkLst>
        </pc:spChg>
        <pc:spChg chg="mod">
          <ac:chgData name="Phạm Đăng Chính" userId="678b32e2-9664-49c2-9246-529970c4f493" providerId="ADAL" clId="{2EF9490E-EBAF-4A77-B443-B476D48C00F7}" dt="2022-09-19T05:27:15.678" v="3369"/>
          <ac:spMkLst>
            <pc:docMk/>
            <pc:sldMk cId="59955454" sldId="311"/>
            <ac:spMk id="15" creationId="{1ECF7EB5-9F9B-DE0E-DE31-3F2A37811DA0}"/>
          </ac:spMkLst>
        </pc:spChg>
        <pc:spChg chg="mod">
          <ac:chgData name="Phạm Đăng Chính" userId="678b32e2-9664-49c2-9246-529970c4f493" providerId="ADAL" clId="{2EF9490E-EBAF-4A77-B443-B476D48C00F7}" dt="2022-09-19T05:27:15.678" v="3369"/>
          <ac:spMkLst>
            <pc:docMk/>
            <pc:sldMk cId="59955454" sldId="311"/>
            <ac:spMk id="17" creationId="{20884FF8-BA48-A395-0566-37965D0F2228}"/>
          </ac:spMkLst>
        </pc:spChg>
        <pc:spChg chg="mod">
          <ac:chgData name="Phạm Đăng Chính" userId="678b32e2-9664-49c2-9246-529970c4f493" providerId="ADAL" clId="{2EF9490E-EBAF-4A77-B443-B476D48C00F7}" dt="2022-09-19T05:27:15.678" v="3369"/>
          <ac:spMkLst>
            <pc:docMk/>
            <pc:sldMk cId="59955454" sldId="311"/>
            <ac:spMk id="18" creationId="{312EEECB-DB36-99B0-EB2D-ED8FE3D88D2C}"/>
          </ac:spMkLst>
        </pc:spChg>
        <pc:spChg chg="mod">
          <ac:chgData name="Phạm Đăng Chính" userId="678b32e2-9664-49c2-9246-529970c4f493" providerId="ADAL" clId="{2EF9490E-EBAF-4A77-B443-B476D48C00F7}" dt="2022-09-19T05:27:15.678" v="3369"/>
          <ac:spMkLst>
            <pc:docMk/>
            <pc:sldMk cId="59955454" sldId="311"/>
            <ac:spMk id="19" creationId="{3A07AE33-9C26-45EC-ACC2-C2952021A268}"/>
          </ac:spMkLst>
        </pc:spChg>
        <pc:spChg chg="mod">
          <ac:chgData name="Phạm Đăng Chính" userId="678b32e2-9664-49c2-9246-529970c4f493" providerId="ADAL" clId="{2EF9490E-EBAF-4A77-B443-B476D48C00F7}" dt="2022-09-19T05:27:15.678" v="3369"/>
          <ac:spMkLst>
            <pc:docMk/>
            <pc:sldMk cId="59955454" sldId="311"/>
            <ac:spMk id="20" creationId="{A35AFC1A-F31E-AD89-0886-EE8E999DE620}"/>
          </ac:spMkLst>
        </pc:spChg>
        <pc:spChg chg="mod">
          <ac:chgData name="Phạm Đăng Chính" userId="678b32e2-9664-49c2-9246-529970c4f493" providerId="ADAL" clId="{2EF9490E-EBAF-4A77-B443-B476D48C00F7}" dt="2022-09-19T05:27:15.678" v="3369"/>
          <ac:spMkLst>
            <pc:docMk/>
            <pc:sldMk cId="59955454" sldId="311"/>
            <ac:spMk id="21" creationId="{3371BE6E-7708-759B-B622-47011EA53B82}"/>
          </ac:spMkLst>
        </pc:spChg>
        <pc:spChg chg="mod">
          <ac:chgData name="Phạm Đăng Chính" userId="678b32e2-9664-49c2-9246-529970c4f493" providerId="ADAL" clId="{2EF9490E-EBAF-4A77-B443-B476D48C00F7}" dt="2022-09-19T05:27:46.203" v="3377"/>
          <ac:spMkLst>
            <pc:docMk/>
            <pc:sldMk cId="59955454" sldId="311"/>
            <ac:spMk id="23" creationId="{9140C506-2B87-3E6D-5ED6-F145706B340A}"/>
          </ac:spMkLst>
        </pc:spChg>
        <pc:spChg chg="mod">
          <ac:chgData name="Phạm Đăng Chính" userId="678b32e2-9664-49c2-9246-529970c4f493" providerId="ADAL" clId="{2EF9490E-EBAF-4A77-B443-B476D48C00F7}" dt="2022-09-19T05:27:46.203" v="3377"/>
          <ac:spMkLst>
            <pc:docMk/>
            <pc:sldMk cId="59955454" sldId="311"/>
            <ac:spMk id="24" creationId="{B28C13F7-3650-F0B8-444C-18540717DB3F}"/>
          </ac:spMkLst>
        </pc:spChg>
        <pc:spChg chg="mod">
          <ac:chgData name="Phạm Đăng Chính" userId="678b32e2-9664-49c2-9246-529970c4f493" providerId="ADAL" clId="{2EF9490E-EBAF-4A77-B443-B476D48C00F7}" dt="2022-09-19T05:27:46.203" v="3377"/>
          <ac:spMkLst>
            <pc:docMk/>
            <pc:sldMk cId="59955454" sldId="311"/>
            <ac:spMk id="25" creationId="{34A1BE10-D71C-F8AB-9C53-B9365F2EE7AD}"/>
          </ac:spMkLst>
        </pc:spChg>
        <pc:spChg chg="mod">
          <ac:chgData name="Phạm Đăng Chính" userId="678b32e2-9664-49c2-9246-529970c4f493" providerId="ADAL" clId="{2EF9490E-EBAF-4A77-B443-B476D48C00F7}" dt="2022-09-19T05:27:46.203" v="3377"/>
          <ac:spMkLst>
            <pc:docMk/>
            <pc:sldMk cId="59955454" sldId="311"/>
            <ac:spMk id="26" creationId="{ACC3AD12-F7C5-6F99-9B29-E6CEDCEEE86E}"/>
          </ac:spMkLst>
        </pc:spChg>
        <pc:spChg chg="mod">
          <ac:chgData name="Phạm Đăng Chính" userId="678b32e2-9664-49c2-9246-529970c4f493" providerId="ADAL" clId="{2EF9490E-EBAF-4A77-B443-B476D48C00F7}" dt="2022-09-19T05:28:09.504" v="3380" actId="20577"/>
          <ac:spMkLst>
            <pc:docMk/>
            <pc:sldMk cId="59955454" sldId="311"/>
            <ac:spMk id="27" creationId="{DD1C4416-B265-A061-F0FD-90D9A5CA0F89}"/>
          </ac:spMkLst>
        </pc:spChg>
        <pc:spChg chg="mod">
          <ac:chgData name="Phạm Đăng Chính" userId="678b32e2-9664-49c2-9246-529970c4f493" providerId="ADAL" clId="{2EF9490E-EBAF-4A77-B443-B476D48C00F7}" dt="2022-09-19T05:27:46.203" v="3377"/>
          <ac:spMkLst>
            <pc:docMk/>
            <pc:sldMk cId="59955454" sldId="311"/>
            <ac:spMk id="28" creationId="{BC65DD6A-D8AC-5712-6FAE-250769063ACA}"/>
          </ac:spMkLst>
        </pc:spChg>
        <pc:spChg chg="mod">
          <ac:chgData name="Phạm Đăng Chính" userId="678b32e2-9664-49c2-9246-529970c4f493" providerId="ADAL" clId="{2EF9490E-EBAF-4A77-B443-B476D48C00F7}" dt="2022-09-19T05:27:46.203" v="3377"/>
          <ac:spMkLst>
            <pc:docMk/>
            <pc:sldMk cId="59955454" sldId="311"/>
            <ac:spMk id="29" creationId="{E0B196F9-963D-C757-D6FD-6B81B875F230}"/>
          </ac:spMkLst>
        </pc:spChg>
        <pc:spChg chg="mod">
          <ac:chgData name="Phạm Đăng Chính" userId="678b32e2-9664-49c2-9246-529970c4f493" providerId="ADAL" clId="{2EF9490E-EBAF-4A77-B443-B476D48C00F7}" dt="2022-09-19T05:27:46.203" v="3377"/>
          <ac:spMkLst>
            <pc:docMk/>
            <pc:sldMk cId="59955454" sldId="311"/>
            <ac:spMk id="30" creationId="{D1CEB109-5697-545E-6784-F004B377EDFE}"/>
          </ac:spMkLst>
        </pc:spChg>
        <pc:spChg chg="mod">
          <ac:chgData name="Phạm Đăng Chính" userId="678b32e2-9664-49c2-9246-529970c4f493" providerId="ADAL" clId="{2EF9490E-EBAF-4A77-B443-B476D48C00F7}" dt="2022-09-19T05:27:46.203" v="3377"/>
          <ac:spMkLst>
            <pc:docMk/>
            <pc:sldMk cId="59955454" sldId="311"/>
            <ac:spMk id="31" creationId="{DF793933-D699-8EE3-327B-47EEF0354C5A}"/>
          </ac:spMkLst>
        </pc:spChg>
        <pc:spChg chg="mod">
          <ac:chgData name="Phạm Đăng Chính" userId="678b32e2-9664-49c2-9246-529970c4f493" providerId="ADAL" clId="{2EF9490E-EBAF-4A77-B443-B476D48C00F7}" dt="2022-09-19T05:27:46.203" v="3377"/>
          <ac:spMkLst>
            <pc:docMk/>
            <pc:sldMk cId="59955454" sldId="311"/>
            <ac:spMk id="1088" creationId="{683914A2-18BA-7FEE-CD24-2D176475838F}"/>
          </ac:spMkLst>
        </pc:spChg>
        <pc:spChg chg="mod">
          <ac:chgData name="Phạm Đăng Chính" userId="678b32e2-9664-49c2-9246-529970c4f493" providerId="ADAL" clId="{2EF9490E-EBAF-4A77-B443-B476D48C00F7}" dt="2022-09-19T05:27:46.203" v="3377"/>
          <ac:spMkLst>
            <pc:docMk/>
            <pc:sldMk cId="59955454" sldId="311"/>
            <ac:spMk id="1089" creationId="{143F1490-91DC-ADD3-CFD6-CEE56F5F26A9}"/>
          </ac:spMkLst>
        </pc:spChg>
        <pc:spChg chg="mod">
          <ac:chgData name="Phạm Đăng Chính" userId="678b32e2-9664-49c2-9246-529970c4f493" providerId="ADAL" clId="{2EF9490E-EBAF-4A77-B443-B476D48C00F7}" dt="2022-09-19T05:27:46.203" v="3377"/>
          <ac:spMkLst>
            <pc:docMk/>
            <pc:sldMk cId="59955454" sldId="311"/>
            <ac:spMk id="1090" creationId="{43285B81-5462-D270-F4B2-A41D67D00548}"/>
          </ac:spMkLst>
        </pc:spChg>
        <pc:spChg chg="mod">
          <ac:chgData name="Phạm Đăng Chính" userId="678b32e2-9664-49c2-9246-529970c4f493" providerId="ADAL" clId="{2EF9490E-EBAF-4A77-B443-B476D48C00F7}" dt="2022-09-19T05:27:46.203" v="3377"/>
          <ac:spMkLst>
            <pc:docMk/>
            <pc:sldMk cId="59955454" sldId="311"/>
            <ac:spMk id="1091" creationId="{7348AFA3-9A87-BA55-8BE5-2F5F8A4C9D4D}"/>
          </ac:spMkLst>
        </pc:spChg>
        <pc:spChg chg="mod">
          <ac:chgData name="Phạm Đăng Chính" userId="678b32e2-9664-49c2-9246-529970c4f493" providerId="ADAL" clId="{2EF9490E-EBAF-4A77-B443-B476D48C00F7}" dt="2022-09-19T05:27:46.203" v="3377"/>
          <ac:spMkLst>
            <pc:docMk/>
            <pc:sldMk cId="59955454" sldId="311"/>
            <ac:spMk id="1092" creationId="{5613136D-C57A-425B-F5AE-BAB468BAA149}"/>
          </ac:spMkLst>
        </pc:spChg>
        <pc:spChg chg="mod">
          <ac:chgData name="Phạm Đăng Chính" userId="678b32e2-9664-49c2-9246-529970c4f493" providerId="ADAL" clId="{2EF9490E-EBAF-4A77-B443-B476D48C00F7}" dt="2022-09-19T05:27:46.203" v="3377"/>
          <ac:spMkLst>
            <pc:docMk/>
            <pc:sldMk cId="59955454" sldId="311"/>
            <ac:spMk id="1093" creationId="{B815D0EE-D12C-7BC8-F006-93103C7BDCB3}"/>
          </ac:spMkLst>
        </pc:spChg>
        <pc:spChg chg="mod">
          <ac:chgData name="Phạm Đăng Chính" userId="678b32e2-9664-49c2-9246-529970c4f493" providerId="ADAL" clId="{2EF9490E-EBAF-4A77-B443-B476D48C00F7}" dt="2022-09-18T18:26:11.584" v="3108" actId="2711"/>
          <ac:spMkLst>
            <pc:docMk/>
            <pc:sldMk cId="59955454" sldId="311"/>
            <ac:spMk id="1094" creationId="{00000000-0000-0000-0000-000000000000}"/>
          </ac:spMkLst>
        </pc:spChg>
        <pc:spChg chg="mod">
          <ac:chgData name="Phạm Đăng Chính" userId="678b32e2-9664-49c2-9246-529970c4f493" providerId="ADAL" clId="{2EF9490E-EBAF-4A77-B443-B476D48C00F7}" dt="2022-09-19T05:26:18.828" v="3365" actId="2711"/>
          <ac:spMkLst>
            <pc:docMk/>
            <pc:sldMk cId="59955454" sldId="311"/>
            <ac:spMk id="1095" creationId="{00000000-0000-0000-0000-000000000000}"/>
          </ac:spMkLst>
        </pc:spChg>
        <pc:spChg chg="mod">
          <ac:chgData name="Phạm Đăng Chính" userId="678b32e2-9664-49c2-9246-529970c4f493" providerId="ADAL" clId="{2EF9490E-EBAF-4A77-B443-B476D48C00F7}" dt="2022-09-18T18:32:14.681" v="3198" actId="1076"/>
          <ac:spMkLst>
            <pc:docMk/>
            <pc:sldMk cId="59955454" sldId="311"/>
            <ac:spMk id="1096" creationId="{00000000-0000-0000-0000-000000000000}"/>
          </ac:spMkLst>
        </pc:spChg>
        <pc:spChg chg="del">
          <ac:chgData name="Phạm Đăng Chính" userId="678b32e2-9664-49c2-9246-529970c4f493" providerId="ADAL" clId="{2EF9490E-EBAF-4A77-B443-B476D48C00F7}" dt="2022-09-18T18:29:54.339" v="3181" actId="478"/>
          <ac:spMkLst>
            <pc:docMk/>
            <pc:sldMk cId="59955454" sldId="311"/>
            <ac:spMk id="1098" creationId="{00000000-0000-0000-0000-000000000000}"/>
          </ac:spMkLst>
        </pc:spChg>
        <pc:spChg chg="mod">
          <ac:chgData name="Phạm Đăng Chính" userId="678b32e2-9664-49c2-9246-529970c4f493" providerId="ADAL" clId="{2EF9490E-EBAF-4A77-B443-B476D48C00F7}" dt="2022-09-19T05:27:46.203" v="3377"/>
          <ac:spMkLst>
            <pc:docMk/>
            <pc:sldMk cId="59955454" sldId="311"/>
            <ac:spMk id="1098" creationId="{65340DA5-E300-956C-98DB-14DD6F5A631A}"/>
          </ac:spMkLst>
        </pc:spChg>
        <pc:spChg chg="mod">
          <ac:chgData name="Phạm Đăng Chính" userId="678b32e2-9664-49c2-9246-529970c4f493" providerId="ADAL" clId="{2EF9490E-EBAF-4A77-B443-B476D48C00F7}" dt="2022-09-18T18:32:14.681" v="3198" actId="1076"/>
          <ac:spMkLst>
            <pc:docMk/>
            <pc:sldMk cId="59955454" sldId="311"/>
            <ac:spMk id="1099" creationId="{00000000-0000-0000-0000-000000000000}"/>
          </ac:spMkLst>
        </pc:spChg>
        <pc:spChg chg="del">
          <ac:chgData name="Phạm Đăng Chính" userId="678b32e2-9664-49c2-9246-529970c4f493" providerId="ADAL" clId="{2EF9490E-EBAF-4A77-B443-B476D48C00F7}" dt="2022-09-18T18:29:52.489" v="3180" actId="478"/>
          <ac:spMkLst>
            <pc:docMk/>
            <pc:sldMk cId="59955454" sldId="311"/>
            <ac:spMk id="1101" creationId="{00000000-0000-0000-0000-000000000000}"/>
          </ac:spMkLst>
        </pc:spChg>
        <pc:spChg chg="mod">
          <ac:chgData name="Phạm Đăng Chính" userId="678b32e2-9664-49c2-9246-529970c4f493" providerId="ADAL" clId="{2EF9490E-EBAF-4A77-B443-B476D48C00F7}" dt="2022-09-19T05:27:46.203" v="3377"/>
          <ac:spMkLst>
            <pc:docMk/>
            <pc:sldMk cId="59955454" sldId="311"/>
            <ac:spMk id="1101" creationId="{BE59D4E3-D2B4-2954-AAF7-70AD54E04E6F}"/>
          </ac:spMkLst>
        </pc:spChg>
        <pc:spChg chg="mod">
          <ac:chgData name="Phạm Đăng Chính" userId="678b32e2-9664-49c2-9246-529970c4f493" providerId="ADAL" clId="{2EF9490E-EBAF-4A77-B443-B476D48C00F7}" dt="2022-09-18T18:32:14.681" v="3198" actId="1076"/>
          <ac:spMkLst>
            <pc:docMk/>
            <pc:sldMk cId="59955454" sldId="311"/>
            <ac:spMk id="1102" creationId="{00000000-0000-0000-0000-000000000000}"/>
          </ac:spMkLst>
        </pc:spChg>
        <pc:spChg chg="mod">
          <ac:chgData name="Phạm Đăng Chính" userId="678b32e2-9664-49c2-9246-529970c4f493" providerId="ADAL" clId="{2EF9490E-EBAF-4A77-B443-B476D48C00F7}" dt="2022-09-19T05:26:43.173" v="3368" actId="1076"/>
          <ac:spMkLst>
            <pc:docMk/>
            <pc:sldMk cId="59955454" sldId="311"/>
            <ac:spMk id="1104" creationId="{00000000-0000-0000-0000-000000000000}"/>
          </ac:spMkLst>
        </pc:spChg>
        <pc:spChg chg="mod">
          <ac:chgData name="Phạm Đăng Chính" userId="678b32e2-9664-49c2-9246-529970c4f493" providerId="ADAL" clId="{2EF9490E-EBAF-4A77-B443-B476D48C00F7}" dt="2022-09-18T18:32:14.681" v="3198" actId="1076"/>
          <ac:spMkLst>
            <pc:docMk/>
            <pc:sldMk cId="59955454" sldId="311"/>
            <ac:spMk id="1105" creationId="{00000000-0000-0000-0000-000000000000}"/>
          </ac:spMkLst>
        </pc:spChg>
        <pc:spChg chg="mod">
          <ac:chgData name="Phạm Đăng Chính" userId="678b32e2-9664-49c2-9246-529970c4f493" providerId="ADAL" clId="{2EF9490E-EBAF-4A77-B443-B476D48C00F7}" dt="2022-09-18T18:32:45.240" v="3202" actId="1076"/>
          <ac:spMkLst>
            <pc:docMk/>
            <pc:sldMk cId="59955454" sldId="311"/>
            <ac:spMk id="1107" creationId="{00000000-0000-0000-0000-000000000000}"/>
          </ac:spMkLst>
        </pc:spChg>
        <pc:spChg chg="mod">
          <ac:chgData name="Phạm Đăng Chính" userId="678b32e2-9664-49c2-9246-529970c4f493" providerId="ADAL" clId="{2EF9490E-EBAF-4A77-B443-B476D48C00F7}" dt="2022-09-18T18:32:45.240" v="3202" actId="1076"/>
          <ac:spMkLst>
            <pc:docMk/>
            <pc:sldMk cId="59955454" sldId="311"/>
            <ac:spMk id="1108" creationId="{00000000-0000-0000-0000-000000000000}"/>
          </ac:spMkLst>
        </pc:spChg>
        <pc:spChg chg="mod">
          <ac:chgData name="Phạm Đăng Chính" userId="678b32e2-9664-49c2-9246-529970c4f493" providerId="ADAL" clId="{2EF9490E-EBAF-4A77-B443-B476D48C00F7}" dt="2022-09-18T18:32:45.240" v="3202" actId="1076"/>
          <ac:spMkLst>
            <pc:docMk/>
            <pc:sldMk cId="59955454" sldId="311"/>
            <ac:spMk id="1109" creationId="{00000000-0000-0000-0000-000000000000}"/>
          </ac:spMkLst>
        </pc:spChg>
        <pc:spChg chg="mod">
          <ac:chgData name="Phạm Đăng Chính" userId="678b32e2-9664-49c2-9246-529970c4f493" providerId="ADAL" clId="{2EF9490E-EBAF-4A77-B443-B476D48C00F7}" dt="2022-09-18T18:32:45.240" v="3202" actId="1076"/>
          <ac:spMkLst>
            <pc:docMk/>
            <pc:sldMk cId="59955454" sldId="311"/>
            <ac:spMk id="1110" creationId="{00000000-0000-0000-0000-000000000000}"/>
          </ac:spMkLst>
        </pc:spChg>
        <pc:spChg chg="mod">
          <ac:chgData name="Phạm Đăng Chính" userId="678b32e2-9664-49c2-9246-529970c4f493" providerId="ADAL" clId="{2EF9490E-EBAF-4A77-B443-B476D48C00F7}" dt="2022-09-19T05:27:46.203" v="3377"/>
          <ac:spMkLst>
            <pc:docMk/>
            <pc:sldMk cId="59955454" sldId="311"/>
            <ac:spMk id="1114" creationId="{D46EC188-49F3-BFFC-0FDE-67E7A421DFCA}"/>
          </ac:spMkLst>
        </pc:spChg>
        <pc:spChg chg="mod">
          <ac:chgData name="Phạm Đăng Chính" userId="678b32e2-9664-49c2-9246-529970c4f493" providerId="ADAL" clId="{2EF9490E-EBAF-4A77-B443-B476D48C00F7}" dt="2022-09-19T05:27:46.203" v="3377"/>
          <ac:spMkLst>
            <pc:docMk/>
            <pc:sldMk cId="59955454" sldId="311"/>
            <ac:spMk id="1115" creationId="{42F0BEE5-1560-7B24-BB3A-98F9261E4C3E}"/>
          </ac:spMkLst>
        </pc:spChg>
        <pc:grpChg chg="add del mod">
          <ac:chgData name="Phạm Đăng Chính" userId="678b32e2-9664-49c2-9246-529970c4f493" providerId="ADAL" clId="{2EF9490E-EBAF-4A77-B443-B476D48C00F7}" dt="2022-09-19T05:27:32.512" v="3374"/>
          <ac:grpSpMkLst>
            <pc:docMk/>
            <pc:sldMk cId="59955454" sldId="311"/>
            <ac:grpSpMk id="3" creationId="{0B1DA12B-0A5E-786A-D1DD-3FB8265F6FFF}"/>
          </ac:grpSpMkLst>
        </pc:grpChg>
        <pc:grpChg chg="mod">
          <ac:chgData name="Phạm Đăng Chính" userId="678b32e2-9664-49c2-9246-529970c4f493" providerId="ADAL" clId="{2EF9490E-EBAF-4A77-B443-B476D48C00F7}" dt="2022-09-19T05:27:15.678" v="3369"/>
          <ac:grpSpMkLst>
            <pc:docMk/>
            <pc:sldMk cId="59955454" sldId="311"/>
            <ac:grpSpMk id="16" creationId="{67FCBE7C-5BF9-5452-8423-BB9837ECFC13}"/>
          </ac:grpSpMkLst>
        </pc:grpChg>
        <pc:grpChg chg="add del mod">
          <ac:chgData name="Phạm Đăng Chính" userId="678b32e2-9664-49c2-9246-529970c4f493" providerId="ADAL" clId="{2EF9490E-EBAF-4A77-B443-B476D48C00F7}" dt="2022-09-19T05:28:10.549" v="3382"/>
          <ac:grpSpMkLst>
            <pc:docMk/>
            <pc:sldMk cId="59955454" sldId="311"/>
            <ac:grpSpMk id="22" creationId="{EFD3B179-EC6E-4D2F-E310-EB7AC60A4A8F}"/>
          </ac:grpSpMkLst>
        </pc:grpChg>
        <pc:cxnChg chg="add mod">
          <ac:chgData name="Phạm Đăng Chính" userId="678b32e2-9664-49c2-9246-529970c4f493" providerId="ADAL" clId="{2EF9490E-EBAF-4A77-B443-B476D48C00F7}" dt="2022-09-18T18:35:13.730" v="3234" actId="13822"/>
          <ac:cxnSpMkLst>
            <pc:docMk/>
            <pc:sldMk cId="59955454" sldId="311"/>
            <ac:cxnSpMk id="2" creationId="{221FC78C-9800-9F11-89EF-FCEF41EABE32}"/>
          </ac:cxnSpMkLst>
        </pc:cxnChg>
        <pc:cxnChg chg="mod">
          <ac:chgData name="Phạm Đăng Chính" userId="678b32e2-9664-49c2-9246-529970c4f493" providerId="ADAL" clId="{2EF9490E-EBAF-4A77-B443-B476D48C00F7}" dt="2022-09-18T18:32:45.240" v="3202" actId="1076"/>
          <ac:cxnSpMkLst>
            <pc:docMk/>
            <pc:sldMk cId="59955454" sldId="311"/>
            <ac:cxnSpMk id="1111" creationId="{00000000-0000-0000-0000-000000000000}"/>
          </ac:cxnSpMkLst>
        </pc:cxnChg>
        <pc:cxnChg chg="mod">
          <ac:chgData name="Phạm Đăng Chính" userId="678b32e2-9664-49c2-9246-529970c4f493" providerId="ADAL" clId="{2EF9490E-EBAF-4A77-B443-B476D48C00F7}" dt="2022-09-18T18:32:45.240" v="3202" actId="1076"/>
          <ac:cxnSpMkLst>
            <pc:docMk/>
            <pc:sldMk cId="59955454" sldId="311"/>
            <ac:cxnSpMk id="1112" creationId="{00000000-0000-0000-0000-000000000000}"/>
          </ac:cxnSpMkLst>
        </pc:cxnChg>
        <pc:cxnChg chg="mod">
          <ac:chgData name="Phạm Đăng Chính" userId="678b32e2-9664-49c2-9246-529970c4f493" providerId="ADAL" clId="{2EF9490E-EBAF-4A77-B443-B476D48C00F7}" dt="2022-09-18T18:32:45.240" v="3202" actId="1076"/>
          <ac:cxnSpMkLst>
            <pc:docMk/>
            <pc:sldMk cId="59955454" sldId="311"/>
            <ac:cxnSpMk id="1113" creationId="{00000000-0000-0000-0000-000000000000}"/>
          </ac:cxnSpMkLst>
        </pc:cxnChg>
      </pc:sldChg>
      <pc:sldChg chg="addSp delSp modSp add mod modTransition">
        <pc:chgData name="Phạm Đăng Chính" userId="678b32e2-9664-49c2-9246-529970c4f493" providerId="ADAL" clId="{2EF9490E-EBAF-4A77-B443-B476D48C00F7}" dt="2022-09-18T18:44:07.361" v="3347"/>
        <pc:sldMkLst>
          <pc:docMk/>
          <pc:sldMk cId="1203885937" sldId="312"/>
        </pc:sldMkLst>
        <pc:spChg chg="add mod">
          <ac:chgData name="Phạm Đăng Chính" userId="678b32e2-9664-49c2-9246-529970c4f493" providerId="ADAL" clId="{2EF9490E-EBAF-4A77-B443-B476D48C00F7}" dt="2022-09-18T18:40:49.816" v="3306" actId="1076"/>
          <ac:spMkLst>
            <pc:docMk/>
            <pc:sldMk cId="1203885937" sldId="312"/>
            <ac:spMk id="2" creationId="{754FC004-4ED2-C27F-68B9-53777D08BD3A}"/>
          </ac:spMkLst>
        </pc:spChg>
        <pc:spChg chg="add del mod">
          <ac:chgData name="Phạm Đăng Chính" userId="678b32e2-9664-49c2-9246-529970c4f493" providerId="ADAL" clId="{2EF9490E-EBAF-4A77-B443-B476D48C00F7}" dt="2022-09-18T18:37:39.276" v="3242"/>
          <ac:spMkLst>
            <pc:docMk/>
            <pc:sldMk cId="1203885937" sldId="312"/>
            <ac:spMk id="3" creationId="{E5C06CBB-1ADA-889F-A086-62FAB5A4729D}"/>
          </ac:spMkLst>
        </pc:spChg>
        <pc:spChg chg="add mod">
          <ac:chgData name="Phạm Đăng Chính" userId="678b32e2-9664-49c2-9246-529970c4f493" providerId="ADAL" clId="{2EF9490E-EBAF-4A77-B443-B476D48C00F7}" dt="2022-09-18T18:40:28.768" v="3303" actId="20577"/>
          <ac:spMkLst>
            <pc:docMk/>
            <pc:sldMk cId="1203885937" sldId="312"/>
            <ac:spMk id="5" creationId="{ECE9530D-B8F3-550A-DD56-921F18DF62E5}"/>
          </ac:spMkLst>
        </pc:spChg>
        <pc:spChg chg="del mod">
          <ac:chgData name="Phạm Đăng Chính" userId="678b32e2-9664-49c2-9246-529970c4f493" providerId="ADAL" clId="{2EF9490E-EBAF-4A77-B443-B476D48C00F7}" dt="2022-09-18T18:40:19.972" v="3275" actId="478"/>
          <ac:spMkLst>
            <pc:docMk/>
            <pc:sldMk cId="1203885937" sldId="312"/>
            <ac:spMk id="825" creationId="{00000000-0000-0000-0000-000000000000}"/>
          </ac:spMkLst>
        </pc:spChg>
        <pc:spChg chg="del">
          <ac:chgData name="Phạm Đăng Chính" userId="678b32e2-9664-49c2-9246-529970c4f493" providerId="ADAL" clId="{2EF9490E-EBAF-4A77-B443-B476D48C00F7}" dt="2022-09-18T18:25:45.221" v="3106" actId="478"/>
          <ac:spMkLst>
            <pc:docMk/>
            <pc:sldMk cId="1203885937" sldId="312"/>
            <ac:spMk id="878"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79"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0"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1"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2"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3"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4"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5"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6"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8"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89" creationId="{00000000-0000-0000-0000-000000000000}"/>
          </ac:spMkLst>
        </pc:spChg>
        <pc:spChg chg="del">
          <ac:chgData name="Phạm Đăng Chính" userId="678b32e2-9664-49c2-9246-529970c4f493" providerId="ADAL" clId="{2EF9490E-EBAF-4A77-B443-B476D48C00F7}" dt="2022-09-18T18:25:44.166" v="3105" actId="478"/>
          <ac:spMkLst>
            <pc:docMk/>
            <pc:sldMk cId="1203885937" sldId="312"/>
            <ac:spMk id="890"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1"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2"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3"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4"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5"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6"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7"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8"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899"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900"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901" creationId="{00000000-0000-0000-0000-000000000000}"/>
          </ac:spMkLst>
        </pc:spChg>
        <pc:spChg chg="del">
          <ac:chgData name="Phạm Đăng Chính" userId="678b32e2-9664-49c2-9246-529970c4f493" providerId="ADAL" clId="{2EF9490E-EBAF-4A77-B443-B476D48C00F7}" dt="2022-09-18T18:37:16.653" v="3237" actId="478"/>
          <ac:spMkLst>
            <pc:docMk/>
            <pc:sldMk cId="1203885937" sldId="312"/>
            <ac:spMk id="902" creationId="{00000000-0000-0000-0000-000000000000}"/>
          </ac:spMkLst>
        </pc:spChg>
        <pc:grpChg chg="del">
          <ac:chgData name="Phạm Đăng Chính" userId="678b32e2-9664-49c2-9246-529970c4f493" providerId="ADAL" clId="{2EF9490E-EBAF-4A77-B443-B476D48C00F7}" dt="2022-09-18T18:25:40.093" v="3104" actId="478"/>
          <ac:grpSpMkLst>
            <pc:docMk/>
            <pc:sldMk cId="1203885937" sldId="312"/>
            <ac:grpSpMk id="826" creationId="{00000000-0000-0000-0000-000000000000}"/>
          </ac:grpSpMkLst>
        </pc:grpChg>
      </pc:sldChg>
      <pc:sldChg chg="delSp modSp add mod modTransition">
        <pc:chgData name="Phạm Đăng Chính" userId="678b32e2-9664-49c2-9246-529970c4f493" providerId="ADAL" clId="{2EF9490E-EBAF-4A77-B443-B476D48C00F7}" dt="2022-09-18T18:44:21.632" v="3349"/>
        <pc:sldMkLst>
          <pc:docMk/>
          <pc:sldMk cId="4212431767" sldId="313"/>
        </pc:sldMkLst>
        <pc:spChg chg="mod">
          <ac:chgData name="Phạm Đăng Chính" userId="678b32e2-9664-49c2-9246-529970c4f493" providerId="ADAL" clId="{2EF9490E-EBAF-4A77-B443-B476D48C00F7}" dt="2022-09-18T17:22:12.795" v="2285" actId="20577"/>
          <ac:spMkLst>
            <pc:docMk/>
            <pc:sldMk cId="4212431767" sldId="313"/>
            <ac:spMk id="1224" creationId="{00000000-0000-0000-0000-000000000000}"/>
          </ac:spMkLst>
        </pc:spChg>
        <pc:spChg chg="mod">
          <ac:chgData name="Phạm Đăng Chính" userId="678b32e2-9664-49c2-9246-529970c4f493" providerId="ADAL" clId="{2EF9490E-EBAF-4A77-B443-B476D48C00F7}" dt="2022-09-18T17:24:47.901" v="2398" actId="207"/>
          <ac:spMkLst>
            <pc:docMk/>
            <pc:sldMk cId="4212431767" sldId="313"/>
            <ac:spMk id="1225" creationId="{00000000-0000-0000-0000-000000000000}"/>
          </ac:spMkLst>
        </pc:spChg>
        <pc:picChg chg="del">
          <ac:chgData name="Phạm Đăng Chính" userId="678b32e2-9664-49c2-9246-529970c4f493" providerId="ADAL" clId="{2EF9490E-EBAF-4A77-B443-B476D48C00F7}" dt="2022-09-18T17:23:47.160" v="2392" actId="478"/>
          <ac:picMkLst>
            <pc:docMk/>
            <pc:sldMk cId="4212431767" sldId="313"/>
            <ac:picMk id="3" creationId="{436688F5-9C12-EE52-2AD6-077954550C97}"/>
          </ac:picMkLst>
        </pc:picChg>
      </pc:sldChg>
      <pc:sldChg chg="addSp delSp modSp add mod modTransition">
        <pc:chgData name="Phạm Đăng Chính" userId="678b32e2-9664-49c2-9246-529970c4f493" providerId="ADAL" clId="{2EF9490E-EBAF-4A77-B443-B476D48C00F7}" dt="2022-09-18T18:44:25.560" v="3350"/>
        <pc:sldMkLst>
          <pc:docMk/>
          <pc:sldMk cId="904809967" sldId="314"/>
        </pc:sldMkLst>
        <pc:spChg chg="mod">
          <ac:chgData name="Phạm Đăng Chính" userId="678b32e2-9664-49c2-9246-529970c4f493" providerId="ADAL" clId="{2EF9490E-EBAF-4A77-B443-B476D48C00F7}" dt="2022-09-18T17:25:43.550" v="2441" actId="20577"/>
          <ac:spMkLst>
            <pc:docMk/>
            <pc:sldMk cId="904809967" sldId="314"/>
            <ac:spMk id="594" creationId="{00000000-0000-0000-0000-000000000000}"/>
          </ac:spMkLst>
        </pc:spChg>
        <pc:spChg chg="mod">
          <ac:chgData name="Phạm Đăng Chính" userId="678b32e2-9664-49c2-9246-529970c4f493" providerId="ADAL" clId="{2EF9490E-EBAF-4A77-B443-B476D48C00F7}" dt="2022-09-18T17:25:33.062" v="2401" actId="20577"/>
          <ac:spMkLst>
            <pc:docMk/>
            <pc:sldMk cId="904809967" sldId="314"/>
            <ac:spMk id="595" creationId="{00000000-0000-0000-0000-000000000000}"/>
          </ac:spMkLst>
        </pc:spChg>
        <pc:picChg chg="del">
          <ac:chgData name="Phạm Đăng Chính" userId="678b32e2-9664-49c2-9246-529970c4f493" providerId="ADAL" clId="{2EF9490E-EBAF-4A77-B443-B476D48C00F7}" dt="2022-09-18T17:47:07.768" v="2636" actId="478"/>
          <ac:picMkLst>
            <pc:docMk/>
            <pc:sldMk cId="904809967" sldId="314"/>
            <ac:picMk id="4" creationId="{4DA794C7-980B-D963-7451-593E2E5F19E7}"/>
          </ac:picMkLst>
        </pc:picChg>
        <pc:picChg chg="add mod">
          <ac:chgData name="Phạm Đăng Chính" userId="678b32e2-9664-49c2-9246-529970c4f493" providerId="ADAL" clId="{2EF9490E-EBAF-4A77-B443-B476D48C00F7}" dt="2022-09-18T17:50:40.062" v="2647" actId="1076"/>
          <ac:picMkLst>
            <pc:docMk/>
            <pc:sldMk cId="904809967" sldId="314"/>
            <ac:picMk id="5" creationId="{1172D009-3FF2-919E-999B-A63ADB9821E3}"/>
          </ac:picMkLst>
        </pc:picChg>
        <pc:picChg chg="del">
          <ac:chgData name="Phạm Đăng Chính" userId="678b32e2-9664-49c2-9246-529970c4f493" providerId="ADAL" clId="{2EF9490E-EBAF-4A77-B443-B476D48C00F7}" dt="2022-09-18T17:47:10.202" v="2637" actId="478"/>
          <ac:picMkLst>
            <pc:docMk/>
            <pc:sldMk cId="904809967" sldId="314"/>
            <ac:picMk id="7" creationId="{1012F099-21FB-7673-815C-06752C33CF7D}"/>
          </ac:picMkLst>
        </pc:picChg>
      </pc:sldChg>
      <pc:sldChg chg="addSp delSp modSp add mod modTransition">
        <pc:chgData name="Phạm Đăng Chính" userId="678b32e2-9664-49c2-9246-529970c4f493" providerId="ADAL" clId="{2EF9490E-EBAF-4A77-B443-B476D48C00F7}" dt="2022-09-18T18:44:47.560" v="3353"/>
        <pc:sldMkLst>
          <pc:docMk/>
          <pc:sldMk cId="922549700" sldId="315"/>
        </pc:sldMkLst>
        <pc:spChg chg="add mod">
          <ac:chgData name="Phạm Đăng Chính" userId="678b32e2-9664-49c2-9246-529970c4f493" providerId="ADAL" clId="{2EF9490E-EBAF-4A77-B443-B476D48C00F7}" dt="2022-09-18T17:46:32.751" v="2634" actId="1076"/>
          <ac:spMkLst>
            <pc:docMk/>
            <pc:sldMk cId="922549700" sldId="315"/>
            <ac:spMk id="2" creationId="{338C8AF9-B38B-1521-3A1E-88D42A65B44F}"/>
          </ac:spMkLst>
        </pc:spChg>
        <pc:spChg chg="add mod">
          <ac:chgData name="Phạm Đăng Chính" userId="678b32e2-9664-49c2-9246-529970c4f493" providerId="ADAL" clId="{2EF9490E-EBAF-4A77-B443-B476D48C00F7}" dt="2022-09-18T17:46:32.751" v="2634" actId="1076"/>
          <ac:spMkLst>
            <pc:docMk/>
            <pc:sldMk cId="922549700" sldId="315"/>
            <ac:spMk id="3" creationId="{74B5BBDB-A442-2C48-8D1B-A82FB174DE1F}"/>
          </ac:spMkLst>
        </pc:spChg>
        <pc:spChg chg="add mod">
          <ac:chgData name="Phạm Đăng Chính" userId="678b32e2-9664-49c2-9246-529970c4f493" providerId="ADAL" clId="{2EF9490E-EBAF-4A77-B443-B476D48C00F7}" dt="2022-09-18T17:46:32.751" v="2634" actId="1076"/>
          <ac:spMkLst>
            <pc:docMk/>
            <pc:sldMk cId="922549700" sldId="315"/>
            <ac:spMk id="4" creationId="{D30A0AA8-7364-0169-90A5-88FC820CFFC2}"/>
          </ac:spMkLst>
        </pc:spChg>
        <pc:spChg chg="mod">
          <ac:chgData name="Phạm Đăng Chính" userId="678b32e2-9664-49c2-9246-529970c4f493" providerId="ADAL" clId="{2EF9490E-EBAF-4A77-B443-B476D48C00F7}" dt="2022-09-18T17:46:24.298" v="2633" actId="1076"/>
          <ac:spMkLst>
            <pc:docMk/>
            <pc:sldMk cId="922549700" sldId="315"/>
            <ac:spMk id="825" creationId="{00000000-0000-0000-0000-000000000000}"/>
          </ac:spMkLst>
        </pc:spChg>
        <pc:spChg chg="mod">
          <ac:chgData name="Phạm Đăng Chính" userId="678b32e2-9664-49c2-9246-529970c4f493" providerId="ADAL" clId="{2EF9490E-EBAF-4A77-B443-B476D48C00F7}" dt="2022-09-18T17:44:40.173" v="2623" actId="1076"/>
          <ac:spMkLst>
            <pc:docMk/>
            <pc:sldMk cId="922549700" sldId="315"/>
            <ac:spMk id="878" creationId="{00000000-0000-0000-0000-000000000000}"/>
          </ac:spMkLst>
        </pc:spChg>
        <pc:spChg chg="mod">
          <ac:chgData name="Phạm Đăng Chính" userId="678b32e2-9664-49c2-9246-529970c4f493" providerId="ADAL" clId="{2EF9490E-EBAF-4A77-B443-B476D48C00F7}" dt="2022-09-18T17:46:51.086" v="2635" actId="1076"/>
          <ac:spMkLst>
            <pc:docMk/>
            <pc:sldMk cId="922549700" sldId="315"/>
            <ac:spMk id="879" creationId="{00000000-0000-0000-0000-000000000000}"/>
          </ac:spMkLst>
        </pc:spChg>
        <pc:spChg chg="mod">
          <ac:chgData name="Phạm Đăng Chính" userId="678b32e2-9664-49c2-9246-529970c4f493" providerId="ADAL" clId="{2EF9490E-EBAF-4A77-B443-B476D48C00F7}" dt="2022-09-18T17:44:33.862" v="2621" actId="1076"/>
          <ac:spMkLst>
            <pc:docMk/>
            <pc:sldMk cId="922549700" sldId="315"/>
            <ac:spMk id="881" creationId="{00000000-0000-0000-0000-000000000000}"/>
          </ac:spMkLst>
        </pc:spChg>
        <pc:spChg chg="mod">
          <ac:chgData name="Phạm Đăng Chính" userId="678b32e2-9664-49c2-9246-529970c4f493" providerId="ADAL" clId="{2EF9490E-EBAF-4A77-B443-B476D48C00F7}" dt="2022-09-18T17:44:55.197" v="2625" actId="1076"/>
          <ac:spMkLst>
            <pc:docMk/>
            <pc:sldMk cId="922549700" sldId="315"/>
            <ac:spMk id="887" creationId="{00000000-0000-0000-0000-000000000000}"/>
          </ac:spMkLst>
        </pc:spChg>
        <pc:spChg chg="del mod">
          <ac:chgData name="Phạm Đăng Chính" userId="678b32e2-9664-49c2-9246-529970c4f493" providerId="ADAL" clId="{2EF9490E-EBAF-4A77-B443-B476D48C00F7}" dt="2022-09-18T17:45:49.256" v="2626" actId="478"/>
          <ac:spMkLst>
            <pc:docMk/>
            <pc:sldMk cId="922549700" sldId="315"/>
            <ac:spMk id="891" creationId="{00000000-0000-0000-0000-000000000000}"/>
          </ac:spMkLst>
        </pc:spChg>
        <pc:spChg chg="mod">
          <ac:chgData name="Phạm Đăng Chính" userId="678b32e2-9664-49c2-9246-529970c4f493" providerId="ADAL" clId="{2EF9490E-EBAF-4A77-B443-B476D48C00F7}" dt="2022-09-18T17:46:32.751" v="2634" actId="1076"/>
          <ac:spMkLst>
            <pc:docMk/>
            <pc:sldMk cId="922549700" sldId="315"/>
            <ac:spMk id="892" creationId="{00000000-0000-0000-0000-000000000000}"/>
          </ac:spMkLst>
        </pc:spChg>
        <pc:spChg chg="del mod">
          <ac:chgData name="Phạm Đăng Chính" userId="678b32e2-9664-49c2-9246-529970c4f493" providerId="ADAL" clId="{2EF9490E-EBAF-4A77-B443-B476D48C00F7}" dt="2022-09-18T17:45:53.747" v="2629" actId="478"/>
          <ac:spMkLst>
            <pc:docMk/>
            <pc:sldMk cId="922549700" sldId="315"/>
            <ac:spMk id="893" creationId="{00000000-0000-0000-0000-000000000000}"/>
          </ac:spMkLst>
        </pc:spChg>
        <pc:spChg chg="del">
          <ac:chgData name="Phạm Đăng Chính" userId="678b32e2-9664-49c2-9246-529970c4f493" providerId="ADAL" clId="{2EF9490E-EBAF-4A77-B443-B476D48C00F7}" dt="2022-09-18T17:42:02.467" v="2596" actId="478"/>
          <ac:spMkLst>
            <pc:docMk/>
            <pc:sldMk cId="922549700" sldId="315"/>
            <ac:spMk id="894" creationId="{00000000-0000-0000-0000-000000000000}"/>
          </ac:spMkLst>
        </pc:spChg>
        <pc:spChg chg="mod">
          <ac:chgData name="Phạm Đăng Chính" userId="678b32e2-9664-49c2-9246-529970c4f493" providerId="ADAL" clId="{2EF9490E-EBAF-4A77-B443-B476D48C00F7}" dt="2022-09-18T17:46:32.751" v="2634" actId="1076"/>
          <ac:spMkLst>
            <pc:docMk/>
            <pc:sldMk cId="922549700" sldId="315"/>
            <ac:spMk id="895" creationId="{00000000-0000-0000-0000-000000000000}"/>
          </ac:spMkLst>
        </pc:spChg>
        <pc:spChg chg="mod">
          <ac:chgData name="Phạm Đăng Chính" userId="678b32e2-9664-49c2-9246-529970c4f493" providerId="ADAL" clId="{2EF9490E-EBAF-4A77-B443-B476D48C00F7}" dt="2022-09-18T17:46:32.751" v="2634" actId="1076"/>
          <ac:spMkLst>
            <pc:docMk/>
            <pc:sldMk cId="922549700" sldId="315"/>
            <ac:spMk id="896" creationId="{00000000-0000-0000-0000-000000000000}"/>
          </ac:spMkLst>
        </pc:spChg>
        <pc:spChg chg="del mod">
          <ac:chgData name="Phạm Đăng Chính" userId="678b32e2-9664-49c2-9246-529970c4f493" providerId="ADAL" clId="{2EF9490E-EBAF-4A77-B443-B476D48C00F7}" dt="2022-09-18T17:45:51.057" v="2627" actId="478"/>
          <ac:spMkLst>
            <pc:docMk/>
            <pc:sldMk cId="922549700" sldId="315"/>
            <ac:spMk id="897" creationId="{00000000-0000-0000-0000-000000000000}"/>
          </ac:spMkLst>
        </pc:spChg>
        <pc:spChg chg="del">
          <ac:chgData name="Phạm Đăng Chính" userId="678b32e2-9664-49c2-9246-529970c4f493" providerId="ADAL" clId="{2EF9490E-EBAF-4A77-B443-B476D48C00F7}" dt="2022-09-18T17:41:59.632" v="2595" actId="478"/>
          <ac:spMkLst>
            <pc:docMk/>
            <pc:sldMk cId="922549700" sldId="315"/>
            <ac:spMk id="898" creationId="{00000000-0000-0000-0000-000000000000}"/>
          </ac:spMkLst>
        </pc:spChg>
        <pc:spChg chg="del mod">
          <ac:chgData name="Phạm Đăng Chính" userId="678b32e2-9664-49c2-9246-529970c4f493" providerId="ADAL" clId="{2EF9490E-EBAF-4A77-B443-B476D48C00F7}" dt="2022-09-18T17:45:52.640" v="2628" actId="478"/>
          <ac:spMkLst>
            <pc:docMk/>
            <pc:sldMk cId="922549700" sldId="315"/>
            <ac:spMk id="899" creationId="{00000000-0000-0000-0000-000000000000}"/>
          </ac:spMkLst>
        </pc:spChg>
        <pc:spChg chg="del">
          <ac:chgData name="Phạm Đăng Chính" userId="678b32e2-9664-49c2-9246-529970c4f493" providerId="ADAL" clId="{2EF9490E-EBAF-4A77-B443-B476D48C00F7}" dt="2022-09-18T17:42:05.170" v="2597" actId="478"/>
          <ac:spMkLst>
            <pc:docMk/>
            <pc:sldMk cId="922549700" sldId="315"/>
            <ac:spMk id="900" creationId="{00000000-0000-0000-0000-000000000000}"/>
          </ac:spMkLst>
        </pc:spChg>
        <pc:spChg chg="mod">
          <ac:chgData name="Phạm Đăng Chính" userId="678b32e2-9664-49c2-9246-529970c4f493" providerId="ADAL" clId="{2EF9490E-EBAF-4A77-B443-B476D48C00F7}" dt="2022-09-18T17:46:32.751" v="2634" actId="1076"/>
          <ac:spMkLst>
            <pc:docMk/>
            <pc:sldMk cId="922549700" sldId="315"/>
            <ac:spMk id="901" creationId="{00000000-0000-0000-0000-000000000000}"/>
          </ac:spMkLst>
        </pc:spChg>
        <pc:spChg chg="mod">
          <ac:chgData name="Phạm Đăng Chính" userId="678b32e2-9664-49c2-9246-529970c4f493" providerId="ADAL" clId="{2EF9490E-EBAF-4A77-B443-B476D48C00F7}" dt="2022-09-18T17:46:32.751" v="2634" actId="1076"/>
          <ac:spMkLst>
            <pc:docMk/>
            <pc:sldMk cId="922549700" sldId="315"/>
            <ac:spMk id="902" creationId="{00000000-0000-0000-0000-000000000000}"/>
          </ac:spMkLst>
        </pc:spChg>
        <pc:grpChg chg="mod">
          <ac:chgData name="Phạm Đăng Chính" userId="678b32e2-9664-49c2-9246-529970c4f493" providerId="ADAL" clId="{2EF9490E-EBAF-4A77-B443-B476D48C00F7}" dt="2022-09-18T17:44:29.175" v="2620" actId="14100"/>
          <ac:grpSpMkLst>
            <pc:docMk/>
            <pc:sldMk cId="922549700" sldId="315"/>
            <ac:grpSpMk id="826" creationId="{00000000-0000-0000-0000-000000000000}"/>
          </ac:grpSpMkLst>
        </pc:grpChg>
      </pc:sldChg>
      <pc:sldChg chg="addSp modSp add mod modTransition">
        <pc:chgData name="Phạm Đăng Chính" userId="678b32e2-9664-49c2-9246-529970c4f493" providerId="ADAL" clId="{2EF9490E-EBAF-4A77-B443-B476D48C00F7}" dt="2022-09-18T18:44:32.400" v="3351"/>
        <pc:sldMkLst>
          <pc:docMk/>
          <pc:sldMk cId="789984486" sldId="316"/>
        </pc:sldMkLst>
        <pc:spChg chg="mod">
          <ac:chgData name="Phạm Đăng Chính" userId="678b32e2-9664-49c2-9246-529970c4f493" providerId="ADAL" clId="{2EF9490E-EBAF-4A77-B443-B476D48C00F7}" dt="2022-09-18T17:30:55.773" v="2536" actId="20577"/>
          <ac:spMkLst>
            <pc:docMk/>
            <pc:sldMk cId="789984486" sldId="316"/>
            <ac:spMk id="1224" creationId="{00000000-0000-0000-0000-000000000000}"/>
          </ac:spMkLst>
        </pc:spChg>
        <pc:spChg chg="mod">
          <ac:chgData name="Phạm Đăng Chính" userId="678b32e2-9664-49c2-9246-529970c4f493" providerId="ADAL" clId="{2EF9490E-EBAF-4A77-B443-B476D48C00F7}" dt="2022-09-18T17:40:43.982" v="2580" actId="1076"/>
          <ac:spMkLst>
            <pc:docMk/>
            <pc:sldMk cId="789984486" sldId="316"/>
            <ac:spMk id="1225" creationId="{00000000-0000-0000-0000-000000000000}"/>
          </ac:spMkLst>
        </pc:spChg>
        <pc:picChg chg="add mod">
          <ac:chgData name="Phạm Đăng Chính" userId="678b32e2-9664-49c2-9246-529970c4f493" providerId="ADAL" clId="{2EF9490E-EBAF-4A77-B443-B476D48C00F7}" dt="2022-09-18T17:39:44.389" v="2577" actId="1076"/>
          <ac:picMkLst>
            <pc:docMk/>
            <pc:sldMk cId="789984486" sldId="316"/>
            <ac:picMk id="3" creationId="{453FCC93-468B-F21E-0D4B-02E7A51897AA}"/>
          </ac:picMkLst>
        </pc:picChg>
      </pc:sldChg>
      <pc:sldChg chg="addSp delSp modSp add mod modTransition">
        <pc:chgData name="Phạm Đăng Chính" userId="678b32e2-9664-49c2-9246-529970c4f493" providerId="ADAL" clId="{2EF9490E-EBAF-4A77-B443-B476D48C00F7}" dt="2022-09-18T18:45:09.568" v="3360"/>
        <pc:sldMkLst>
          <pc:docMk/>
          <pc:sldMk cId="3872452601" sldId="317"/>
        </pc:sldMkLst>
        <pc:spChg chg="del">
          <ac:chgData name="Phạm Đăng Chính" userId="678b32e2-9664-49c2-9246-529970c4f493" providerId="ADAL" clId="{2EF9490E-EBAF-4A77-B443-B476D48C00F7}" dt="2022-09-18T18:05:18.907" v="2789" actId="478"/>
          <ac:spMkLst>
            <pc:docMk/>
            <pc:sldMk cId="3872452601" sldId="317"/>
            <ac:spMk id="3" creationId="{9AB36465-1BF3-6E80-6F90-AD409F33B28D}"/>
          </ac:spMkLst>
        </pc:spChg>
        <pc:spChg chg="mod">
          <ac:chgData name="Phạm Đăng Chính" userId="678b32e2-9664-49c2-9246-529970c4f493" providerId="ADAL" clId="{2EF9490E-EBAF-4A77-B443-B476D48C00F7}" dt="2022-09-18T18:02:10.842" v="2753" actId="20577"/>
          <ac:spMkLst>
            <pc:docMk/>
            <pc:sldMk cId="3872452601" sldId="317"/>
            <ac:spMk id="594" creationId="{00000000-0000-0000-0000-000000000000}"/>
          </ac:spMkLst>
        </pc:spChg>
        <pc:spChg chg="mod">
          <ac:chgData name="Phạm Đăng Chính" userId="678b32e2-9664-49c2-9246-529970c4f493" providerId="ADAL" clId="{2EF9490E-EBAF-4A77-B443-B476D48C00F7}" dt="2022-09-18T17:52:14.153" v="2650" actId="20577"/>
          <ac:spMkLst>
            <pc:docMk/>
            <pc:sldMk cId="3872452601" sldId="317"/>
            <ac:spMk id="595" creationId="{00000000-0000-0000-0000-000000000000}"/>
          </ac:spMkLst>
        </pc:spChg>
        <pc:picChg chg="add del mod">
          <ac:chgData name="Phạm Đăng Chính" userId="678b32e2-9664-49c2-9246-529970c4f493" providerId="ADAL" clId="{2EF9490E-EBAF-4A77-B443-B476D48C00F7}" dt="2022-09-18T17:59:55.071" v="2677" actId="931"/>
          <ac:picMkLst>
            <pc:docMk/>
            <pc:sldMk cId="3872452601" sldId="317"/>
            <ac:picMk id="4" creationId="{E272482B-DCB1-3F93-495C-C74A1FBCDF23}"/>
          </ac:picMkLst>
        </pc:picChg>
        <pc:picChg chg="del">
          <ac:chgData name="Phạm Đăng Chính" userId="678b32e2-9664-49c2-9246-529970c4f493" providerId="ADAL" clId="{2EF9490E-EBAF-4A77-B443-B476D48C00F7}" dt="2022-09-18T17:52:28.180" v="2668" actId="478"/>
          <ac:picMkLst>
            <pc:docMk/>
            <pc:sldMk cId="3872452601" sldId="317"/>
            <ac:picMk id="5" creationId="{1172D009-3FF2-919E-999B-A63ADB9821E3}"/>
          </ac:picMkLst>
        </pc:picChg>
        <pc:picChg chg="add del mod">
          <ac:chgData name="Phạm Đăng Chính" userId="678b32e2-9664-49c2-9246-529970c4f493" providerId="ADAL" clId="{2EF9490E-EBAF-4A77-B443-B476D48C00F7}" dt="2022-09-18T18:02:31.507" v="2779" actId="478"/>
          <ac:picMkLst>
            <pc:docMk/>
            <pc:sldMk cId="3872452601" sldId="317"/>
            <ac:picMk id="7" creationId="{A2C7F01E-5166-D109-7276-2D8BD567A3DB}"/>
          </ac:picMkLst>
        </pc:picChg>
        <pc:picChg chg="add mod">
          <ac:chgData name="Phạm Đăng Chính" userId="678b32e2-9664-49c2-9246-529970c4f493" providerId="ADAL" clId="{2EF9490E-EBAF-4A77-B443-B476D48C00F7}" dt="2022-09-18T18:05:14.415" v="2788" actId="1076"/>
          <ac:picMkLst>
            <pc:docMk/>
            <pc:sldMk cId="3872452601" sldId="317"/>
            <ac:picMk id="9" creationId="{EBAE2EC5-D9DD-CB7E-AA1F-E666A5A3A398}"/>
          </ac:picMkLst>
        </pc:picChg>
      </pc:sldChg>
      <pc:sldMasterChg chg="delSldLayout">
        <pc:chgData name="Phạm Đăng Chính" userId="678b32e2-9664-49c2-9246-529970c4f493" providerId="ADAL" clId="{2EF9490E-EBAF-4A77-B443-B476D48C00F7}" dt="2022-09-18T18:13:03.989" v="2888" actId="47"/>
        <pc:sldMasterMkLst>
          <pc:docMk/>
          <pc:sldMasterMk cId="0" sldId="2147483674"/>
        </pc:sldMasterMkLst>
        <pc:sldLayoutChg chg="del">
          <pc:chgData name="Phạm Đăng Chính" userId="678b32e2-9664-49c2-9246-529970c4f493" providerId="ADAL" clId="{2EF9490E-EBAF-4A77-B443-B476D48C00F7}" dt="2022-09-18T18:05:34.147" v="2794" actId="47"/>
          <pc:sldLayoutMkLst>
            <pc:docMk/>
            <pc:sldMasterMk cId="0" sldId="2147483674"/>
            <pc:sldLayoutMk cId="0" sldId="2147483650"/>
          </pc:sldLayoutMkLst>
        </pc:sldLayoutChg>
        <pc:sldLayoutChg chg="del">
          <pc:chgData name="Phạm Đăng Chính" userId="678b32e2-9664-49c2-9246-529970c4f493" providerId="ADAL" clId="{2EF9490E-EBAF-4A77-B443-B476D48C00F7}" dt="2022-09-18T18:10:35.674" v="2825" actId="47"/>
          <pc:sldLayoutMkLst>
            <pc:docMk/>
            <pc:sldMasterMk cId="0" sldId="2147483674"/>
            <pc:sldLayoutMk cId="0" sldId="2147483652"/>
          </pc:sldLayoutMkLst>
        </pc:sldLayoutChg>
        <pc:sldLayoutChg chg="del">
          <pc:chgData name="Phạm Đăng Chính" userId="678b32e2-9664-49c2-9246-529970c4f493" providerId="ADAL" clId="{2EF9490E-EBAF-4A77-B443-B476D48C00F7}" dt="2022-09-18T18:05:26.094" v="2791" actId="47"/>
          <pc:sldLayoutMkLst>
            <pc:docMk/>
            <pc:sldMasterMk cId="0" sldId="2147483674"/>
            <pc:sldLayoutMk cId="0" sldId="2147483654"/>
          </pc:sldLayoutMkLst>
        </pc:sldLayoutChg>
        <pc:sldLayoutChg chg="del">
          <pc:chgData name="Phạm Đăng Chính" userId="678b32e2-9664-49c2-9246-529970c4f493" providerId="ADAL" clId="{2EF9490E-EBAF-4A77-B443-B476D48C00F7}" dt="2022-09-18T17:18:36.213" v="2207" actId="47"/>
          <pc:sldLayoutMkLst>
            <pc:docMk/>
            <pc:sldMasterMk cId="0" sldId="2147483674"/>
            <pc:sldLayoutMk cId="0" sldId="2147483655"/>
          </pc:sldLayoutMkLst>
        </pc:sldLayoutChg>
        <pc:sldLayoutChg chg="del">
          <pc:chgData name="Phạm Đăng Chính" userId="678b32e2-9664-49c2-9246-529970c4f493" providerId="ADAL" clId="{2EF9490E-EBAF-4A77-B443-B476D48C00F7}" dt="2022-09-18T18:05:31.357" v="2793" actId="47"/>
          <pc:sldLayoutMkLst>
            <pc:docMk/>
            <pc:sldMasterMk cId="0" sldId="2147483674"/>
            <pc:sldLayoutMk cId="0" sldId="2147483656"/>
          </pc:sldLayoutMkLst>
        </pc:sldLayoutChg>
        <pc:sldLayoutChg chg="del">
          <pc:chgData name="Phạm Đăng Chính" userId="678b32e2-9664-49c2-9246-529970c4f493" providerId="ADAL" clId="{2EF9490E-EBAF-4A77-B443-B476D48C00F7}" dt="2022-09-18T18:05:35.048" v="2795" actId="47"/>
          <pc:sldLayoutMkLst>
            <pc:docMk/>
            <pc:sldMasterMk cId="0" sldId="2147483674"/>
            <pc:sldLayoutMk cId="0" sldId="2147483657"/>
          </pc:sldLayoutMkLst>
        </pc:sldLayoutChg>
        <pc:sldLayoutChg chg="del">
          <pc:chgData name="Phạm Đăng Chính" userId="678b32e2-9664-49c2-9246-529970c4f493" providerId="ADAL" clId="{2EF9490E-EBAF-4A77-B443-B476D48C00F7}" dt="2022-09-18T18:05:27.805" v="2792" actId="47"/>
          <pc:sldLayoutMkLst>
            <pc:docMk/>
            <pc:sldMasterMk cId="0" sldId="2147483674"/>
            <pc:sldLayoutMk cId="0" sldId="2147483660"/>
          </pc:sldLayoutMkLst>
        </pc:sldLayoutChg>
        <pc:sldLayoutChg chg="del">
          <pc:chgData name="Phạm Đăng Chính" userId="678b32e2-9664-49c2-9246-529970c4f493" providerId="ADAL" clId="{2EF9490E-EBAF-4A77-B443-B476D48C00F7}" dt="2022-09-18T18:12:55.058" v="2885" actId="47"/>
          <pc:sldLayoutMkLst>
            <pc:docMk/>
            <pc:sldMasterMk cId="0" sldId="2147483674"/>
            <pc:sldLayoutMk cId="0" sldId="2147483661"/>
          </pc:sldLayoutMkLst>
        </pc:sldLayoutChg>
        <pc:sldLayoutChg chg="del">
          <pc:chgData name="Phạm Đăng Chính" userId="678b32e2-9664-49c2-9246-529970c4f493" providerId="ADAL" clId="{2EF9490E-EBAF-4A77-B443-B476D48C00F7}" dt="2022-09-18T18:05:41.168" v="2798" actId="47"/>
          <pc:sldLayoutMkLst>
            <pc:docMk/>
            <pc:sldMasterMk cId="0" sldId="2147483674"/>
            <pc:sldLayoutMk cId="0" sldId="2147483665"/>
          </pc:sldLayoutMkLst>
        </pc:sldLayoutChg>
        <pc:sldLayoutChg chg="del">
          <pc:chgData name="Phạm Đăng Chính" userId="678b32e2-9664-49c2-9246-529970c4f493" providerId="ADAL" clId="{2EF9490E-EBAF-4A77-B443-B476D48C00F7}" dt="2022-09-18T18:05:35.817" v="2796" actId="47"/>
          <pc:sldLayoutMkLst>
            <pc:docMk/>
            <pc:sldMasterMk cId="0" sldId="2147483674"/>
            <pc:sldLayoutMk cId="0" sldId="2147483666"/>
          </pc:sldLayoutMkLst>
        </pc:sldLayoutChg>
        <pc:sldLayoutChg chg="del">
          <pc:chgData name="Phạm Đăng Chính" userId="678b32e2-9664-49c2-9246-529970c4f493" providerId="ADAL" clId="{2EF9490E-EBAF-4A77-B443-B476D48C00F7}" dt="2022-09-18T18:13:03.989" v="2888" actId="47"/>
          <pc:sldLayoutMkLst>
            <pc:docMk/>
            <pc:sldMasterMk cId="0" sldId="2147483674"/>
            <pc:sldLayoutMk cId="0" sldId="2147483668"/>
          </pc:sldLayoutMkLst>
        </pc:sldLayoutChg>
      </pc:sldMasterChg>
      <pc:sldMasterChg chg="del delSldLayout">
        <pc:chgData name="Phạm Đăng Chính" userId="678b32e2-9664-49c2-9246-529970c4f493" providerId="ADAL" clId="{2EF9490E-EBAF-4A77-B443-B476D48C00F7}" dt="2022-09-18T18:10:31.090" v="2824" actId="47"/>
        <pc:sldMasterMkLst>
          <pc:docMk/>
          <pc:sldMasterMk cId="0" sldId="2147483675"/>
        </pc:sldMasterMkLst>
        <pc:sldLayoutChg chg="del">
          <pc:chgData name="Phạm Đăng Chính" userId="678b32e2-9664-49c2-9246-529970c4f493" providerId="ADAL" clId="{2EF9490E-EBAF-4A77-B443-B476D48C00F7}" dt="2022-09-18T18:10:31.090" v="2824" actId="47"/>
          <pc:sldLayoutMkLst>
            <pc:docMk/>
            <pc:sldMasterMk cId="0" sldId="2147483675"/>
            <pc:sldLayoutMk cId="0" sldId="2147483672"/>
          </pc:sldLayoutMkLst>
        </pc:sldLayoutChg>
        <pc:sldLayoutChg chg="del">
          <pc:chgData name="Phạm Đăng Chính" userId="678b32e2-9664-49c2-9246-529970c4f493" providerId="ADAL" clId="{2EF9490E-EBAF-4A77-B443-B476D48C00F7}" dt="2022-09-18T18:10:27.104" v="2817" actId="47"/>
          <pc:sldLayoutMkLst>
            <pc:docMk/>
            <pc:sldMasterMk cId="0" sldId="2147483675"/>
            <pc:sldLayoutMk cId="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435257d440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435257d44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42b7573a0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42b7573a0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342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42b7573a04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42b7573a04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29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42b7573a04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42b7573a04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808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b7573a0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b7573a0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58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42b7573a04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42b7573a04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455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42dfc89bed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42dfc89bed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165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35257d440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35257d44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858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42dfc89bed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42dfc89bed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4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b7573a0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b7573a0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047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35257d440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35257d44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46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42b7573a04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42b7573a04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2dfc89bed_1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2dfc89bed_1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435257d440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435257d440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35257d440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35257d44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42b7573a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42b7573a0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435257d44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435257d44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48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35257d440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35257d44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1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42dfc89bed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42dfc89bed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107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435257d44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435257d44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105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21" y="1650663"/>
            <a:ext cx="7713600" cy="1472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4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279" y="3046738"/>
            <a:ext cx="7713600" cy="446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a:blip r:embed="rId2">
            <a:alphaModFix/>
          </a:blip>
          <a:stretch>
            <a:fillRect/>
          </a:stretch>
        </p:blipFill>
        <p:spPr>
          <a:xfrm>
            <a:off x="7354585" y="329635"/>
            <a:ext cx="723700" cy="723700"/>
          </a:xfrm>
          <a:prstGeom prst="rect">
            <a:avLst/>
          </a:prstGeom>
          <a:noFill/>
          <a:ln>
            <a:noFill/>
          </a:ln>
        </p:spPr>
      </p:pic>
      <p:grpSp>
        <p:nvGrpSpPr>
          <p:cNvPr id="13" name="Google Shape;13;p2"/>
          <p:cNvGrpSpPr/>
          <p:nvPr/>
        </p:nvGrpSpPr>
        <p:grpSpPr>
          <a:xfrm rot="-899960">
            <a:off x="1034875" y="3539423"/>
            <a:ext cx="839648" cy="853826"/>
            <a:chOff x="1028300" y="3370150"/>
            <a:chExt cx="839673" cy="853851"/>
          </a:xfrm>
        </p:grpSpPr>
        <p:sp>
          <p:nvSpPr>
            <p:cNvPr id="14" name="Google Shape;14;p2"/>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rot="4931153">
            <a:off x="1573459" y="4168216"/>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flipH="1">
            <a:off x="312780" y="484848"/>
            <a:ext cx="1103587" cy="773795"/>
            <a:chOff x="2757950" y="732838"/>
            <a:chExt cx="1144800" cy="802775"/>
          </a:xfrm>
        </p:grpSpPr>
        <p:sp>
          <p:nvSpPr>
            <p:cNvPr id="23" name="Google Shape;23;p2"/>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7445975" y="394775"/>
            <a:ext cx="819700" cy="773825"/>
            <a:chOff x="7577425" y="634713"/>
            <a:chExt cx="819700" cy="773825"/>
          </a:xfrm>
        </p:grpSpPr>
        <p:sp>
          <p:nvSpPr>
            <p:cNvPr id="33" name="Google Shape;33;p2"/>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8009100" y="96549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4499210">
            <a:off x="451219" y="1271349"/>
            <a:ext cx="311534" cy="269251"/>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9892308">
            <a:off x="1234681" y="354392"/>
            <a:ext cx="213810" cy="18476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9901553">
            <a:off x="8442371" y="736866"/>
            <a:ext cx="311166" cy="269754"/>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accent1"/>
        </a:solidFill>
        <a:effectLst/>
      </p:bgPr>
    </p:bg>
    <p:spTree>
      <p:nvGrpSpPr>
        <p:cNvPr id="1" name="Shape 420"/>
        <p:cNvGrpSpPr/>
        <p:nvPr/>
      </p:nvGrpSpPr>
      <p:grpSpPr>
        <a:xfrm>
          <a:off x="0" y="0"/>
          <a:ext cx="0" cy="0"/>
          <a:chOff x="0" y="0"/>
          <a:chExt cx="0" cy="0"/>
        </a:xfrm>
      </p:grpSpPr>
      <p:sp>
        <p:nvSpPr>
          <p:cNvPr id="421" name="Google Shape;421;p21"/>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1pPr>
            <a:lvl2pPr lvl="1"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2pPr>
            <a:lvl3pPr lvl="2"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3pPr>
            <a:lvl4pPr lvl="3"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4pPr>
            <a:lvl5pPr lvl="4"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5pPr>
            <a:lvl6pPr lvl="5"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6pPr>
            <a:lvl7pPr lvl="6"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7pPr>
            <a:lvl8pPr lvl="7"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8pPr>
            <a:lvl9pPr lvl="8"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9pPr>
          </a:lstStyle>
          <a:p>
            <a:endParaRPr/>
          </a:p>
        </p:txBody>
      </p:sp>
      <p:sp>
        <p:nvSpPr>
          <p:cNvPr id="423" name="Google Shape;423;p21"/>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1"/>
        </a:solidFill>
        <a:effectLst/>
      </p:bgPr>
    </p:bg>
    <p:spTree>
      <p:nvGrpSpPr>
        <p:cNvPr id="1" name="Shape 438"/>
        <p:cNvGrpSpPr/>
        <p:nvPr/>
      </p:nvGrpSpPr>
      <p:grpSpPr>
        <a:xfrm>
          <a:off x="0" y="0"/>
          <a:ext cx="0" cy="0"/>
          <a:chOff x="0" y="0"/>
          <a:chExt cx="0" cy="0"/>
        </a:xfrm>
      </p:grpSpPr>
      <p:sp>
        <p:nvSpPr>
          <p:cNvPr id="439" name="Google Shape;439;p23"/>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txBox="1">
            <a:spLocks noGrp="1"/>
          </p:cNvSpPr>
          <p:nvPr>
            <p:ph type="ctrTitle"/>
          </p:nvPr>
        </p:nvSpPr>
        <p:spPr>
          <a:xfrm>
            <a:off x="2528850" y="686688"/>
            <a:ext cx="4086300" cy="103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1" name="Google Shape;441;p23"/>
          <p:cNvSpPr txBox="1">
            <a:spLocks noGrp="1"/>
          </p:cNvSpPr>
          <p:nvPr>
            <p:ph type="subTitle" idx="1"/>
          </p:nvPr>
        </p:nvSpPr>
        <p:spPr>
          <a:xfrm>
            <a:off x="2528850" y="1642788"/>
            <a:ext cx="4086300" cy="13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42" name="Google Shape;442;p23"/>
          <p:cNvSpPr txBox="1"/>
          <p:nvPr/>
        </p:nvSpPr>
        <p:spPr>
          <a:xfrm>
            <a:off x="2528850" y="3473888"/>
            <a:ext cx="40863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chemeClr val="dk1"/>
                </a:solidFill>
                <a:latin typeface="Anek Telugu"/>
                <a:ea typeface="Anek Telugu"/>
                <a:cs typeface="Anek Telugu"/>
                <a:sym typeface="Anek Telugu"/>
              </a:rPr>
              <a:t>CREDITS: This presentation template was created by </a:t>
            </a:r>
            <a:r>
              <a:rPr lang="en" sz="1100" b="1">
                <a:solidFill>
                  <a:schemeClr val="dk1"/>
                </a:solidFill>
                <a:uFill>
                  <a:noFill/>
                </a:uFill>
                <a:latin typeface="Anek Telugu"/>
                <a:ea typeface="Anek Telugu"/>
                <a:cs typeface="Anek Telugu"/>
                <a:sym typeface="Anek Telugu"/>
                <a:hlinkClick r:id="rId2">
                  <a:extLst>
                    <a:ext uri="{A12FA001-AC4F-418D-AE19-62706E023703}">
                      <ahyp:hlinkClr xmlns:ahyp="http://schemas.microsoft.com/office/drawing/2018/hyperlinkcolor" xmlns="" val="tx"/>
                    </a:ext>
                  </a:extLst>
                </a:hlinkClick>
              </a:rPr>
              <a:t>Slidesgo</a:t>
            </a:r>
            <a:r>
              <a:rPr lang="en" sz="1100">
                <a:solidFill>
                  <a:schemeClr val="dk1"/>
                </a:solidFill>
                <a:latin typeface="Anek Telugu"/>
                <a:ea typeface="Anek Telugu"/>
                <a:cs typeface="Anek Telugu"/>
                <a:sym typeface="Anek Telugu"/>
              </a:rPr>
              <a:t>, and includes icons by </a:t>
            </a:r>
            <a:r>
              <a:rPr lang="en" sz="1100" b="1">
                <a:solidFill>
                  <a:schemeClr val="dk1"/>
                </a:solidFill>
                <a:uFill>
                  <a:noFill/>
                </a:uFill>
                <a:latin typeface="Anek Telugu"/>
                <a:ea typeface="Anek Telugu"/>
                <a:cs typeface="Anek Telugu"/>
                <a:sym typeface="Anek Telugu"/>
                <a:hlinkClick r:id="rId3">
                  <a:extLst>
                    <a:ext uri="{A12FA001-AC4F-418D-AE19-62706E023703}">
                      <ahyp:hlinkClr xmlns:ahyp="http://schemas.microsoft.com/office/drawing/2018/hyperlinkcolor" xmlns="" val="tx"/>
                    </a:ext>
                  </a:extLst>
                </a:hlinkClick>
              </a:rPr>
              <a:t>Flaticon</a:t>
            </a:r>
            <a:r>
              <a:rPr lang="en" sz="1100" b="1">
                <a:solidFill>
                  <a:schemeClr val="dk1"/>
                </a:solidFill>
                <a:latin typeface="Anek Telugu"/>
                <a:ea typeface="Anek Telugu"/>
                <a:cs typeface="Anek Telugu"/>
                <a:sym typeface="Anek Telugu"/>
              </a:rPr>
              <a:t> </a:t>
            </a:r>
            <a:r>
              <a:rPr lang="en" sz="1100">
                <a:solidFill>
                  <a:schemeClr val="dk1"/>
                </a:solidFill>
                <a:latin typeface="Anek Telugu"/>
                <a:ea typeface="Anek Telugu"/>
                <a:cs typeface="Anek Telugu"/>
                <a:sym typeface="Anek Telugu"/>
              </a:rPr>
              <a:t>and infographics &amp; images by </a:t>
            </a:r>
            <a:r>
              <a:rPr lang="en" sz="1100" b="1">
                <a:solidFill>
                  <a:schemeClr val="dk1"/>
                </a:solidFill>
                <a:uFill>
                  <a:noFill/>
                </a:uFill>
                <a:latin typeface="Anek Telugu"/>
                <a:ea typeface="Anek Telugu"/>
                <a:cs typeface="Anek Telugu"/>
                <a:sym typeface="Anek Telugu"/>
                <a:hlinkClick r:id="rId4">
                  <a:extLst>
                    <a:ext uri="{A12FA001-AC4F-418D-AE19-62706E023703}">
                      <ahyp:hlinkClr xmlns:ahyp="http://schemas.microsoft.com/office/drawing/2018/hyperlinkcolor" xmlns="" val="tx"/>
                    </a:ext>
                  </a:extLst>
                </a:hlinkClick>
              </a:rPr>
              <a:t>Freepik</a:t>
            </a:r>
            <a:endParaRPr sz="1100" b="1">
              <a:solidFill>
                <a:schemeClr val="dk1"/>
              </a:solidFill>
              <a:latin typeface="Anek Telugu"/>
              <a:ea typeface="Anek Telugu"/>
              <a:cs typeface="Anek Telugu"/>
              <a:sym typeface="Anek Telugu"/>
            </a:endParaRPr>
          </a:p>
        </p:txBody>
      </p:sp>
      <p:grpSp>
        <p:nvGrpSpPr>
          <p:cNvPr id="443" name="Google Shape;443;p23"/>
          <p:cNvGrpSpPr/>
          <p:nvPr/>
        </p:nvGrpSpPr>
        <p:grpSpPr>
          <a:xfrm flipH="1">
            <a:off x="309307" y="571502"/>
            <a:ext cx="1660179" cy="1620497"/>
            <a:chOff x="6895288" y="3067413"/>
            <a:chExt cx="1769725" cy="1727425"/>
          </a:xfrm>
        </p:grpSpPr>
        <p:sp>
          <p:nvSpPr>
            <p:cNvPr id="444" name="Google Shape;444;p2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3" name="Google Shape;463;p23"/>
          <p:cNvPicPr preferRelativeResize="0"/>
          <p:nvPr/>
        </p:nvPicPr>
        <p:blipFill>
          <a:blip r:embed="rId5">
            <a:alphaModFix/>
          </a:blip>
          <a:stretch>
            <a:fillRect/>
          </a:stretch>
        </p:blipFill>
        <p:spPr>
          <a:xfrm>
            <a:off x="7897160" y="3657010"/>
            <a:ext cx="723700" cy="723700"/>
          </a:xfrm>
          <a:prstGeom prst="rect">
            <a:avLst/>
          </a:prstGeom>
          <a:noFill/>
          <a:ln>
            <a:noFill/>
          </a:ln>
        </p:spPr>
      </p:pic>
      <p:grpSp>
        <p:nvGrpSpPr>
          <p:cNvPr id="464" name="Google Shape;464;p23"/>
          <p:cNvGrpSpPr/>
          <p:nvPr/>
        </p:nvGrpSpPr>
        <p:grpSpPr>
          <a:xfrm>
            <a:off x="7988550" y="3722150"/>
            <a:ext cx="819700" cy="773825"/>
            <a:chOff x="7577425" y="634713"/>
            <a:chExt cx="819700" cy="773825"/>
          </a:xfrm>
        </p:grpSpPr>
        <p:sp>
          <p:nvSpPr>
            <p:cNvPr id="465" name="Google Shape;465;p23"/>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23"/>
          <p:cNvSpPr/>
          <p:nvPr/>
        </p:nvSpPr>
        <p:spPr>
          <a:xfrm>
            <a:off x="8551675" y="429287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rot="9901553">
            <a:off x="7528021" y="4607841"/>
            <a:ext cx="311166" cy="269754"/>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1"/>
        </a:solidFill>
        <a:effectLst/>
      </p:bgPr>
    </p:bg>
    <p:spTree>
      <p:nvGrpSpPr>
        <p:cNvPr id="1" name="Shape 480"/>
        <p:cNvGrpSpPr/>
        <p:nvPr/>
      </p:nvGrpSpPr>
      <p:grpSpPr>
        <a:xfrm>
          <a:off x="0" y="0"/>
          <a:ext cx="0" cy="0"/>
          <a:chOff x="0" y="0"/>
          <a:chExt cx="0" cy="0"/>
        </a:xfrm>
      </p:grpSpPr>
      <p:sp>
        <p:nvSpPr>
          <p:cNvPr id="481" name="Google Shape;481;p24"/>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4"/>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flipH="1">
            <a:off x="981374" y="796300"/>
            <a:ext cx="167100" cy="167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8998452" flipH="1">
            <a:off x="328204" y="790866"/>
            <a:ext cx="311157" cy="26974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9012598" flipH="1">
            <a:off x="840661" y="336671"/>
            <a:ext cx="236100" cy="20480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p:nvPr/>
        </p:nvSpPr>
        <p:spPr>
          <a:xfrm flipH="1">
            <a:off x="8487172" y="425017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rot="-9282891" flipH="1">
            <a:off x="8046301" y="398344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494"/>
        <p:cNvGrpSpPr/>
        <p:nvPr/>
      </p:nvGrpSpPr>
      <p:grpSpPr>
        <a:xfrm>
          <a:off x="0" y="0"/>
          <a:ext cx="0" cy="0"/>
          <a:chOff x="0" y="0"/>
          <a:chExt cx="0" cy="0"/>
        </a:xfrm>
      </p:grpSpPr>
      <p:sp>
        <p:nvSpPr>
          <p:cNvPr id="495" name="Google Shape;495;p25"/>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rot="-9910569">
            <a:off x="993415" y="4447828"/>
            <a:ext cx="370532" cy="32135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flipH="1">
            <a:off x="8487172" y="425017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rot="-9282891" flipH="1">
            <a:off x="8046301" y="3983443"/>
            <a:ext cx="174188" cy="15071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45"/>
        <p:cNvGrpSpPr/>
        <p:nvPr/>
      </p:nvGrpSpPr>
      <p:grpSpPr>
        <a:xfrm>
          <a:off x="0" y="0"/>
          <a:ext cx="0" cy="0"/>
          <a:chOff x="0" y="0"/>
          <a:chExt cx="0" cy="0"/>
        </a:xfrm>
      </p:grpSpPr>
      <p:sp>
        <p:nvSpPr>
          <p:cNvPr id="46" name="Google Shape;46;p3"/>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txBox="1">
            <a:spLocks noGrp="1"/>
          </p:cNvSpPr>
          <p:nvPr>
            <p:ph type="title"/>
          </p:nvPr>
        </p:nvSpPr>
        <p:spPr>
          <a:xfrm>
            <a:off x="2147250" y="1845375"/>
            <a:ext cx="4849500" cy="18570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147250" y="894075"/>
            <a:ext cx="4849500" cy="110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 name="Google Shape;49;p3"/>
          <p:cNvSpPr txBox="1">
            <a:spLocks noGrp="1"/>
          </p:cNvSpPr>
          <p:nvPr>
            <p:ph type="subTitle" idx="1"/>
          </p:nvPr>
        </p:nvSpPr>
        <p:spPr>
          <a:xfrm>
            <a:off x="2147250" y="3626150"/>
            <a:ext cx="4849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0" name="Google Shape;50;p3"/>
          <p:cNvPicPr preferRelativeResize="0"/>
          <p:nvPr/>
        </p:nvPicPr>
        <p:blipFill>
          <a:blip r:embed="rId2">
            <a:alphaModFix/>
          </a:blip>
          <a:stretch>
            <a:fillRect/>
          </a:stretch>
        </p:blipFill>
        <p:spPr>
          <a:xfrm>
            <a:off x="7841885" y="3452160"/>
            <a:ext cx="723700" cy="723700"/>
          </a:xfrm>
          <a:prstGeom prst="rect">
            <a:avLst/>
          </a:prstGeom>
          <a:noFill/>
          <a:ln>
            <a:noFill/>
          </a:ln>
        </p:spPr>
      </p:pic>
      <p:grpSp>
        <p:nvGrpSpPr>
          <p:cNvPr id="51" name="Google Shape;51;p3"/>
          <p:cNvGrpSpPr/>
          <p:nvPr/>
        </p:nvGrpSpPr>
        <p:grpSpPr>
          <a:xfrm>
            <a:off x="7933275" y="3517300"/>
            <a:ext cx="819700" cy="773825"/>
            <a:chOff x="7577425" y="634713"/>
            <a:chExt cx="819700" cy="773825"/>
          </a:xfrm>
        </p:grpSpPr>
        <p:sp>
          <p:nvSpPr>
            <p:cNvPr id="52" name="Google Shape;52;p3"/>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3"/>
          <p:cNvSpPr/>
          <p:nvPr/>
        </p:nvSpPr>
        <p:spPr>
          <a:xfrm>
            <a:off x="8496400" y="408802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86"/>
        <p:cNvGrpSpPr/>
        <p:nvPr/>
      </p:nvGrpSpPr>
      <p:grpSpPr>
        <a:xfrm>
          <a:off x="0" y="0"/>
          <a:ext cx="0" cy="0"/>
          <a:chOff x="0" y="0"/>
          <a:chExt cx="0" cy="0"/>
        </a:xfrm>
      </p:grpSpPr>
      <p:sp>
        <p:nvSpPr>
          <p:cNvPr id="87" name="Google Shape;87;p5"/>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txBox="1">
            <a:spLocks noGrp="1"/>
          </p:cNvSpPr>
          <p:nvPr>
            <p:ph type="subTitle" idx="1"/>
          </p:nvPr>
        </p:nvSpPr>
        <p:spPr>
          <a:xfrm>
            <a:off x="1441508" y="2350675"/>
            <a:ext cx="2827500" cy="1020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i="1"/>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5"/>
          <p:cNvSpPr txBox="1">
            <a:spLocks noGrp="1"/>
          </p:cNvSpPr>
          <p:nvPr>
            <p:ph type="subTitle" idx="2"/>
          </p:nvPr>
        </p:nvSpPr>
        <p:spPr>
          <a:xfrm>
            <a:off x="1441508" y="3294775"/>
            <a:ext cx="28275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 name="Google Shape;90;p5"/>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a:endParaRPr/>
          </a:p>
        </p:txBody>
      </p:sp>
      <p:sp>
        <p:nvSpPr>
          <p:cNvPr id="91" name="Google Shape;91;p5"/>
          <p:cNvSpPr txBox="1">
            <a:spLocks noGrp="1"/>
          </p:cNvSpPr>
          <p:nvPr>
            <p:ph type="subTitle" idx="3"/>
          </p:nvPr>
        </p:nvSpPr>
        <p:spPr>
          <a:xfrm>
            <a:off x="4875000" y="2350675"/>
            <a:ext cx="2827500" cy="1020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i="1"/>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5"/>
          <p:cNvSpPr txBox="1">
            <a:spLocks noGrp="1"/>
          </p:cNvSpPr>
          <p:nvPr>
            <p:ph type="subTitle" idx="4"/>
          </p:nvPr>
        </p:nvSpPr>
        <p:spPr>
          <a:xfrm>
            <a:off x="4875000" y="3294775"/>
            <a:ext cx="28275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93" name="Google Shape;93;p5"/>
          <p:cNvGrpSpPr/>
          <p:nvPr/>
        </p:nvGrpSpPr>
        <p:grpSpPr>
          <a:xfrm rot="-899960">
            <a:off x="549450" y="768498"/>
            <a:ext cx="839648" cy="853826"/>
            <a:chOff x="1028300" y="3370150"/>
            <a:chExt cx="839673" cy="853851"/>
          </a:xfrm>
        </p:grpSpPr>
        <p:sp>
          <p:nvSpPr>
            <p:cNvPr id="94" name="Google Shape;94;p5"/>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5"/>
          <p:cNvSpPr/>
          <p:nvPr/>
        </p:nvSpPr>
        <p:spPr>
          <a:xfrm rot="4931153">
            <a:off x="1088034" y="1397291"/>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1327900" y="36999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9910569" flipH="1">
            <a:off x="77991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flipH="1">
            <a:off x="7986947" y="401665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rot="-9282891" flipH="1">
            <a:off x="8404426" y="4249843"/>
            <a:ext cx="174188" cy="150716"/>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1"/>
        </a:solidFill>
        <a:effectLst/>
      </p:bgPr>
    </p:bg>
    <p:spTree>
      <p:nvGrpSpPr>
        <p:cNvPr id="1" name="Shape 124"/>
        <p:cNvGrpSpPr/>
        <p:nvPr/>
      </p:nvGrpSpPr>
      <p:grpSpPr>
        <a:xfrm>
          <a:off x="0" y="0"/>
          <a:ext cx="0" cy="0"/>
          <a:chOff x="0" y="0"/>
          <a:chExt cx="0" cy="0"/>
        </a:xfrm>
      </p:grpSpPr>
      <p:sp>
        <p:nvSpPr>
          <p:cNvPr id="125" name="Google Shape;125;p7"/>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txBox="1">
            <a:spLocks noGrp="1"/>
          </p:cNvSpPr>
          <p:nvPr>
            <p:ph type="body" idx="1"/>
          </p:nvPr>
        </p:nvSpPr>
        <p:spPr>
          <a:xfrm>
            <a:off x="1486000" y="2023050"/>
            <a:ext cx="3687900" cy="227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27" name="Google Shape;127;p7"/>
          <p:cNvSpPr txBox="1">
            <a:spLocks noGrp="1"/>
          </p:cNvSpPr>
          <p:nvPr>
            <p:ph type="title"/>
          </p:nvPr>
        </p:nvSpPr>
        <p:spPr>
          <a:xfrm>
            <a:off x="1486000" y="738450"/>
            <a:ext cx="3687900" cy="12846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1pPr>
            <a:lvl2pPr lvl="1"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2pPr>
            <a:lvl3pPr lvl="2"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3pPr>
            <a:lvl4pPr lvl="3"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4pPr>
            <a:lvl5pPr lvl="4"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5pPr>
            <a:lvl6pPr lvl="5"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6pPr>
            <a:lvl7pPr lvl="6"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7pPr>
            <a:lvl8pPr lvl="7"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8pPr>
            <a:lvl9pPr lvl="8"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9pPr>
          </a:lstStyle>
          <a:p>
            <a:endParaRPr/>
          </a:p>
        </p:txBody>
      </p:sp>
      <p:grpSp>
        <p:nvGrpSpPr>
          <p:cNvPr id="128" name="Google Shape;128;p7"/>
          <p:cNvGrpSpPr/>
          <p:nvPr/>
        </p:nvGrpSpPr>
        <p:grpSpPr>
          <a:xfrm>
            <a:off x="6548786" y="3297853"/>
            <a:ext cx="2428765" cy="1693920"/>
            <a:chOff x="6548786" y="3297853"/>
            <a:chExt cx="2428765" cy="1693920"/>
          </a:xfrm>
        </p:grpSpPr>
        <p:sp>
          <p:nvSpPr>
            <p:cNvPr id="129" name="Google Shape;129;p7"/>
            <p:cNvSpPr/>
            <p:nvPr/>
          </p:nvSpPr>
          <p:spPr>
            <a:xfrm rot="-900007">
              <a:off x="7135824" y="3688753"/>
              <a:ext cx="1665437" cy="1046090"/>
            </a:xfrm>
            <a:custGeom>
              <a:avLst/>
              <a:gdLst/>
              <a:ahLst/>
              <a:cxnLst/>
              <a:rect l="l" t="t" r="r" b="b"/>
              <a:pathLst>
                <a:path w="62950" h="39540" extrusionOk="0">
                  <a:moveTo>
                    <a:pt x="59308" y="0"/>
                  </a:moveTo>
                  <a:lnTo>
                    <a:pt x="8326" y="7039"/>
                  </a:lnTo>
                  <a:lnTo>
                    <a:pt x="1" y="36938"/>
                  </a:lnTo>
                  <a:lnTo>
                    <a:pt x="62950" y="39539"/>
                  </a:lnTo>
                  <a:lnTo>
                    <a:pt x="59308" y="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900007">
              <a:off x="7328156" y="3519669"/>
              <a:ext cx="1506936" cy="1299226"/>
            </a:xfrm>
            <a:custGeom>
              <a:avLst/>
              <a:gdLst/>
              <a:ahLst/>
              <a:cxnLst/>
              <a:rect l="l" t="t" r="r" b="b"/>
              <a:pathLst>
                <a:path w="56959" h="49108" extrusionOk="0">
                  <a:moveTo>
                    <a:pt x="0" y="0"/>
                  </a:moveTo>
                  <a:lnTo>
                    <a:pt x="5567" y="49108"/>
                  </a:lnTo>
                  <a:lnTo>
                    <a:pt x="56959" y="13441"/>
                  </a:ln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900007">
              <a:off x="7233773" y="3481744"/>
              <a:ext cx="1506936" cy="1299252"/>
            </a:xfrm>
            <a:custGeom>
              <a:avLst/>
              <a:gdLst/>
              <a:ahLst/>
              <a:cxnLst/>
              <a:rect l="l" t="t" r="r" b="b"/>
              <a:pathLst>
                <a:path w="56959" h="49109" extrusionOk="0">
                  <a:moveTo>
                    <a:pt x="0" y="1"/>
                  </a:moveTo>
                  <a:lnTo>
                    <a:pt x="5565" y="49108"/>
                  </a:lnTo>
                  <a:lnTo>
                    <a:pt x="56959" y="1344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900007">
              <a:off x="6991887" y="3620462"/>
              <a:ext cx="1677607" cy="1057149"/>
            </a:xfrm>
            <a:custGeom>
              <a:avLst/>
              <a:gdLst/>
              <a:ahLst/>
              <a:cxnLst/>
              <a:rect l="l" t="t" r="r" b="b"/>
              <a:pathLst>
                <a:path w="63410" h="39958" extrusionOk="0">
                  <a:moveTo>
                    <a:pt x="59384" y="435"/>
                  </a:moveTo>
                  <a:lnTo>
                    <a:pt x="62986" y="39555"/>
                  </a:lnTo>
                  <a:lnTo>
                    <a:pt x="62986" y="39555"/>
                  </a:lnTo>
                  <a:lnTo>
                    <a:pt x="499" y="36973"/>
                  </a:lnTo>
                  <a:lnTo>
                    <a:pt x="8725" y="7430"/>
                  </a:lnTo>
                  <a:lnTo>
                    <a:pt x="59384" y="435"/>
                  </a:lnTo>
                  <a:close/>
                  <a:moveTo>
                    <a:pt x="59728" y="0"/>
                  </a:moveTo>
                  <a:lnTo>
                    <a:pt x="8422" y="7083"/>
                  </a:lnTo>
                  <a:lnTo>
                    <a:pt x="0" y="37336"/>
                  </a:lnTo>
                  <a:lnTo>
                    <a:pt x="63409" y="39957"/>
                  </a:lnTo>
                  <a:lnTo>
                    <a:pt x="59748" y="200"/>
                  </a:lnTo>
                  <a:lnTo>
                    <a:pt x="59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900007">
              <a:off x="6899117" y="3552069"/>
              <a:ext cx="1665437" cy="1046090"/>
            </a:xfrm>
            <a:custGeom>
              <a:avLst/>
              <a:gdLst/>
              <a:ahLst/>
              <a:cxnLst/>
              <a:rect l="l" t="t" r="r" b="b"/>
              <a:pathLst>
                <a:path w="62950" h="39540" extrusionOk="0">
                  <a:moveTo>
                    <a:pt x="8325" y="7039"/>
                  </a:moveTo>
                  <a:lnTo>
                    <a:pt x="59307" y="1"/>
                  </a:lnTo>
                  <a:lnTo>
                    <a:pt x="62949" y="39540"/>
                  </a:lnTo>
                  <a:lnTo>
                    <a:pt x="0" y="369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900007">
              <a:off x="7872520" y="3467270"/>
              <a:ext cx="106831" cy="249220"/>
            </a:xfrm>
            <a:custGeom>
              <a:avLst/>
              <a:gdLst/>
              <a:ahLst/>
              <a:cxnLst/>
              <a:rect l="l" t="t" r="r" b="b"/>
              <a:pathLst>
                <a:path w="4038" h="9420" extrusionOk="0">
                  <a:moveTo>
                    <a:pt x="962" y="0"/>
                  </a:moveTo>
                  <a:lnTo>
                    <a:pt x="1" y="9420"/>
                  </a:lnTo>
                  <a:lnTo>
                    <a:pt x="4037" y="685"/>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900007">
              <a:off x="8009305" y="3323992"/>
              <a:ext cx="244167" cy="320415"/>
            </a:xfrm>
            <a:custGeom>
              <a:avLst/>
              <a:gdLst/>
              <a:ahLst/>
              <a:cxnLst/>
              <a:rect l="l" t="t" r="r" b="b"/>
              <a:pathLst>
                <a:path w="9229" h="12111" extrusionOk="0">
                  <a:moveTo>
                    <a:pt x="4999" y="0"/>
                  </a:moveTo>
                  <a:lnTo>
                    <a:pt x="1" y="12110"/>
                  </a:lnTo>
                  <a:lnTo>
                    <a:pt x="9229" y="1538"/>
                  </a:lnTo>
                  <a:lnTo>
                    <a:pt x="49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rot="-900007">
              <a:off x="8111239" y="3524675"/>
              <a:ext cx="225489" cy="132203"/>
            </a:xfrm>
            <a:custGeom>
              <a:avLst/>
              <a:gdLst/>
              <a:ahLst/>
              <a:cxnLst/>
              <a:rect l="l" t="t" r="r" b="b"/>
              <a:pathLst>
                <a:path w="8523" h="4997" extrusionOk="0">
                  <a:moveTo>
                    <a:pt x="7114" y="0"/>
                  </a:moveTo>
                  <a:lnTo>
                    <a:pt x="0" y="4996"/>
                  </a:lnTo>
                  <a:lnTo>
                    <a:pt x="0" y="4996"/>
                  </a:lnTo>
                  <a:lnTo>
                    <a:pt x="8522" y="2903"/>
                  </a:lnTo>
                  <a:lnTo>
                    <a:pt x="71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rot="-900007">
              <a:off x="7978193" y="4313418"/>
              <a:ext cx="891505" cy="47040"/>
            </a:xfrm>
            <a:custGeom>
              <a:avLst/>
              <a:gdLst/>
              <a:ahLst/>
              <a:cxnLst/>
              <a:rect l="l" t="t" r="r" b="b"/>
              <a:pathLst>
                <a:path w="33697" h="1778" extrusionOk="0">
                  <a:moveTo>
                    <a:pt x="16" y="0"/>
                  </a:moveTo>
                  <a:lnTo>
                    <a:pt x="0" y="385"/>
                  </a:lnTo>
                  <a:lnTo>
                    <a:pt x="33681" y="1778"/>
                  </a:lnTo>
                  <a:lnTo>
                    <a:pt x="33696" y="139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rot="-900007">
              <a:off x="8261301" y="4184063"/>
              <a:ext cx="648740" cy="36827"/>
            </a:xfrm>
            <a:custGeom>
              <a:avLst/>
              <a:gdLst/>
              <a:ahLst/>
              <a:cxnLst/>
              <a:rect l="l" t="t" r="r" b="b"/>
              <a:pathLst>
                <a:path w="24521" h="1392" extrusionOk="0">
                  <a:moveTo>
                    <a:pt x="18" y="1"/>
                  </a:moveTo>
                  <a:lnTo>
                    <a:pt x="1" y="386"/>
                  </a:lnTo>
                  <a:lnTo>
                    <a:pt x="24505" y="1391"/>
                  </a:lnTo>
                  <a:lnTo>
                    <a:pt x="24521" y="1008"/>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rot="3649943">
              <a:off x="7459092" y="3474018"/>
              <a:ext cx="310239" cy="268192"/>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rot="4928629">
              <a:off x="8380214" y="4432935"/>
              <a:ext cx="204116" cy="176242"/>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7"/>
            <p:cNvGrpSpPr/>
            <p:nvPr/>
          </p:nvGrpSpPr>
          <p:grpSpPr>
            <a:xfrm rot="-900054">
              <a:off x="6637660" y="3818918"/>
              <a:ext cx="662635" cy="773973"/>
              <a:chOff x="5636991" y="3690707"/>
              <a:chExt cx="649669" cy="758828"/>
            </a:xfrm>
          </p:grpSpPr>
          <p:sp>
            <p:nvSpPr>
              <p:cNvPr id="142" name="Google Shape;142;p7"/>
              <p:cNvSpPr/>
              <p:nvPr/>
            </p:nvSpPr>
            <p:spPr>
              <a:xfrm rot="899960">
                <a:off x="5763137" y="4079117"/>
                <a:ext cx="108872" cy="275867"/>
              </a:xfrm>
              <a:custGeom>
                <a:avLst/>
                <a:gdLst/>
                <a:ahLst/>
                <a:cxnLst/>
                <a:rect l="l" t="t" r="r" b="b"/>
                <a:pathLst>
                  <a:path w="4355" h="11035" extrusionOk="0">
                    <a:moveTo>
                      <a:pt x="2709" y="1"/>
                    </a:moveTo>
                    <a:cubicBezTo>
                      <a:pt x="1948" y="1"/>
                      <a:pt x="1287" y="564"/>
                      <a:pt x="1183" y="1338"/>
                    </a:cubicBezTo>
                    <a:lnTo>
                      <a:pt x="113" y="9287"/>
                    </a:lnTo>
                    <a:cubicBezTo>
                      <a:pt x="1" y="10131"/>
                      <a:pt x="593" y="10908"/>
                      <a:pt x="1436" y="11020"/>
                    </a:cubicBezTo>
                    <a:cubicBezTo>
                      <a:pt x="1506" y="11030"/>
                      <a:pt x="1576" y="11034"/>
                      <a:pt x="1645" y="11034"/>
                    </a:cubicBezTo>
                    <a:cubicBezTo>
                      <a:pt x="2405" y="11034"/>
                      <a:pt x="3066" y="10472"/>
                      <a:pt x="3171" y="9697"/>
                    </a:cubicBezTo>
                    <a:lnTo>
                      <a:pt x="4241" y="1750"/>
                    </a:lnTo>
                    <a:cubicBezTo>
                      <a:pt x="4355" y="904"/>
                      <a:pt x="3763" y="129"/>
                      <a:pt x="2918" y="15"/>
                    </a:cubicBezTo>
                    <a:cubicBezTo>
                      <a:pt x="2848" y="5"/>
                      <a:pt x="2778" y="1"/>
                      <a:pt x="2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rot="899960">
                <a:off x="6101147" y="4035025"/>
                <a:ext cx="167570" cy="157395"/>
              </a:xfrm>
              <a:custGeom>
                <a:avLst/>
                <a:gdLst/>
                <a:ahLst/>
                <a:cxnLst/>
                <a:rect l="l" t="t" r="r" b="b"/>
                <a:pathLst>
                  <a:path w="6703" h="6296" extrusionOk="0">
                    <a:moveTo>
                      <a:pt x="3348" y="0"/>
                    </a:moveTo>
                    <a:cubicBezTo>
                      <a:pt x="1795" y="0"/>
                      <a:pt x="445" y="1148"/>
                      <a:pt x="232" y="2729"/>
                    </a:cubicBezTo>
                    <a:cubicBezTo>
                      <a:pt x="0" y="4450"/>
                      <a:pt x="1209" y="6034"/>
                      <a:pt x="2932" y="6267"/>
                    </a:cubicBezTo>
                    <a:cubicBezTo>
                      <a:pt x="3075" y="6286"/>
                      <a:pt x="3216" y="6295"/>
                      <a:pt x="3356" y="6295"/>
                    </a:cubicBezTo>
                    <a:cubicBezTo>
                      <a:pt x="4907" y="6295"/>
                      <a:pt x="6257" y="5147"/>
                      <a:pt x="6470" y="3566"/>
                    </a:cubicBezTo>
                    <a:cubicBezTo>
                      <a:pt x="6702" y="1845"/>
                      <a:pt x="5493" y="261"/>
                      <a:pt x="3772" y="29"/>
                    </a:cubicBezTo>
                    <a:cubicBezTo>
                      <a:pt x="3629" y="10"/>
                      <a:pt x="3488" y="0"/>
                      <a:pt x="3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899960">
                <a:off x="5712908" y="3744018"/>
                <a:ext cx="497835" cy="652206"/>
              </a:xfrm>
              <a:custGeom>
                <a:avLst/>
                <a:gdLst/>
                <a:ahLst/>
                <a:cxnLst/>
                <a:rect l="l" t="t" r="r" b="b"/>
                <a:pathLst>
                  <a:path w="19914" h="26089" extrusionOk="0">
                    <a:moveTo>
                      <a:pt x="3825" y="6052"/>
                    </a:moveTo>
                    <a:cubicBezTo>
                      <a:pt x="768" y="7799"/>
                      <a:pt x="629" y="10685"/>
                      <a:pt x="629" y="10685"/>
                    </a:cubicBezTo>
                    <a:cubicBezTo>
                      <a:pt x="629" y="10685"/>
                      <a:pt x="1" y="13507"/>
                      <a:pt x="2488" y="16000"/>
                    </a:cubicBezTo>
                    <a:cubicBezTo>
                      <a:pt x="2488" y="16000"/>
                      <a:pt x="8755" y="15681"/>
                      <a:pt x="16403" y="26089"/>
                    </a:cubicBezTo>
                    <a:lnTo>
                      <a:pt x="18159" y="13044"/>
                    </a:lnTo>
                    <a:lnTo>
                      <a:pt x="19913" y="0"/>
                    </a:lnTo>
                    <a:cubicBezTo>
                      <a:pt x="9788" y="8017"/>
                      <a:pt x="3825" y="6052"/>
                      <a:pt x="3825" y="60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899960">
                <a:off x="5730545" y="3852164"/>
                <a:ext cx="152395" cy="258767"/>
              </a:xfrm>
              <a:custGeom>
                <a:avLst/>
                <a:gdLst/>
                <a:ahLst/>
                <a:cxnLst/>
                <a:rect l="l" t="t" r="r" b="b"/>
                <a:pathLst>
                  <a:path w="6096" h="10351" extrusionOk="0">
                    <a:moveTo>
                      <a:pt x="3825" y="0"/>
                    </a:moveTo>
                    <a:cubicBezTo>
                      <a:pt x="768" y="1747"/>
                      <a:pt x="629" y="4633"/>
                      <a:pt x="629" y="4633"/>
                    </a:cubicBezTo>
                    <a:cubicBezTo>
                      <a:pt x="629" y="4633"/>
                      <a:pt x="1" y="7455"/>
                      <a:pt x="2488" y="9946"/>
                    </a:cubicBezTo>
                    <a:cubicBezTo>
                      <a:pt x="2488" y="9946"/>
                      <a:pt x="2506" y="9945"/>
                      <a:pt x="2542" y="9945"/>
                    </a:cubicBezTo>
                    <a:cubicBezTo>
                      <a:pt x="2747" y="9945"/>
                      <a:pt x="3526" y="9973"/>
                      <a:pt x="4732" y="10350"/>
                    </a:cubicBezTo>
                    <a:cubicBezTo>
                      <a:pt x="3314" y="7534"/>
                      <a:pt x="3861" y="5068"/>
                      <a:pt x="3861" y="5068"/>
                    </a:cubicBezTo>
                    <a:cubicBezTo>
                      <a:pt x="3861" y="5068"/>
                      <a:pt x="3985" y="2546"/>
                      <a:pt x="6095" y="203"/>
                    </a:cubicBezTo>
                    <a:lnTo>
                      <a:pt x="6095" y="203"/>
                    </a:lnTo>
                    <a:cubicBezTo>
                      <a:pt x="5958" y="208"/>
                      <a:pt x="5826" y="210"/>
                      <a:pt x="5701" y="210"/>
                    </a:cubicBezTo>
                    <a:cubicBezTo>
                      <a:pt x="4474" y="210"/>
                      <a:pt x="3825" y="0"/>
                      <a:pt x="3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899960">
                <a:off x="5903755" y="3894831"/>
                <a:ext cx="213444" cy="62598"/>
              </a:xfrm>
              <a:custGeom>
                <a:avLst/>
                <a:gdLst/>
                <a:ahLst/>
                <a:cxnLst/>
                <a:rect l="l" t="t" r="r" b="b"/>
                <a:pathLst>
                  <a:path w="8538" h="2504" extrusionOk="0">
                    <a:moveTo>
                      <a:pt x="8014" y="0"/>
                    </a:moveTo>
                    <a:cubicBezTo>
                      <a:pt x="7965" y="0"/>
                      <a:pt x="7913" y="12"/>
                      <a:pt x="7860" y="37"/>
                    </a:cubicBezTo>
                    <a:cubicBezTo>
                      <a:pt x="5652" y="1092"/>
                      <a:pt x="3136" y="1830"/>
                      <a:pt x="661" y="1830"/>
                    </a:cubicBezTo>
                    <a:cubicBezTo>
                      <a:pt x="586" y="1830"/>
                      <a:pt x="511" y="1830"/>
                      <a:pt x="436" y="1828"/>
                    </a:cubicBezTo>
                    <a:cubicBezTo>
                      <a:pt x="434" y="1828"/>
                      <a:pt x="431" y="1828"/>
                      <a:pt x="429" y="1828"/>
                    </a:cubicBezTo>
                    <a:cubicBezTo>
                      <a:pt x="1" y="1828"/>
                      <a:pt x="5" y="2494"/>
                      <a:pt x="436" y="2501"/>
                    </a:cubicBezTo>
                    <a:cubicBezTo>
                      <a:pt x="514" y="2503"/>
                      <a:pt x="591" y="2503"/>
                      <a:pt x="669" y="2503"/>
                    </a:cubicBezTo>
                    <a:cubicBezTo>
                      <a:pt x="3262" y="2503"/>
                      <a:pt x="5884" y="1725"/>
                      <a:pt x="8200" y="617"/>
                    </a:cubicBezTo>
                    <a:cubicBezTo>
                      <a:pt x="8537" y="455"/>
                      <a:pt x="8328" y="0"/>
                      <a:pt x="8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 name="Google Shape;147;p7"/>
          <p:cNvSpPr/>
          <p:nvPr/>
        </p:nvSpPr>
        <p:spPr>
          <a:xfrm rot="889431">
            <a:off x="7809109" y="330096"/>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0800000">
            <a:off x="8457956" y="722227"/>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517109">
            <a:off x="8017085" y="1041345"/>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1"/>
        </a:solidFill>
        <a:effectLst/>
      </p:bgPr>
    </p:bg>
    <p:spTree>
      <p:nvGrpSpPr>
        <p:cNvPr id="1" name="Shape 195"/>
        <p:cNvGrpSpPr/>
        <p:nvPr/>
      </p:nvGrpSpPr>
      <p:grpSpPr>
        <a:xfrm>
          <a:off x="0" y="0"/>
          <a:ext cx="0" cy="0"/>
          <a:chOff x="0" y="0"/>
          <a:chExt cx="0" cy="0"/>
        </a:xfrm>
      </p:grpSpPr>
      <p:sp>
        <p:nvSpPr>
          <p:cNvPr id="196" name="Google Shape;196;p13"/>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txBox="1">
            <a:spLocks noGrp="1"/>
          </p:cNvSpPr>
          <p:nvPr>
            <p:ph type="title" hasCustomPrompt="1"/>
          </p:nvPr>
        </p:nvSpPr>
        <p:spPr>
          <a:xfrm>
            <a:off x="2224206" y="1348150"/>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8" name="Google Shape;198;p13"/>
          <p:cNvSpPr txBox="1">
            <a:spLocks noGrp="1"/>
          </p:cNvSpPr>
          <p:nvPr>
            <p:ph type="subTitle" idx="1"/>
          </p:nvPr>
        </p:nvSpPr>
        <p:spPr>
          <a:xfrm>
            <a:off x="3231894" y="1624982"/>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9" name="Google Shape;199;p13"/>
          <p:cNvSpPr txBox="1">
            <a:spLocks noGrp="1"/>
          </p:cNvSpPr>
          <p:nvPr>
            <p:ph type="subTitle" idx="2"/>
          </p:nvPr>
        </p:nvSpPr>
        <p:spPr>
          <a:xfrm>
            <a:off x="3231893" y="1348175"/>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0" name="Google Shape;200;p13"/>
          <p:cNvSpPr txBox="1">
            <a:spLocks noGrp="1"/>
          </p:cNvSpPr>
          <p:nvPr>
            <p:ph type="title" idx="3"/>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a:endParaRPr/>
          </a:p>
        </p:txBody>
      </p:sp>
      <p:sp>
        <p:nvSpPr>
          <p:cNvPr id="201" name="Google Shape;201;p13"/>
          <p:cNvSpPr txBox="1">
            <a:spLocks noGrp="1"/>
          </p:cNvSpPr>
          <p:nvPr>
            <p:ph type="title" idx="4" hasCustomPrompt="1"/>
          </p:nvPr>
        </p:nvSpPr>
        <p:spPr>
          <a:xfrm>
            <a:off x="2224206" y="2913251"/>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2" name="Google Shape;202;p13"/>
          <p:cNvSpPr txBox="1">
            <a:spLocks noGrp="1"/>
          </p:cNvSpPr>
          <p:nvPr>
            <p:ph type="subTitle" idx="5"/>
          </p:nvPr>
        </p:nvSpPr>
        <p:spPr>
          <a:xfrm>
            <a:off x="3231894" y="3189856"/>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3" name="Google Shape;203;p13"/>
          <p:cNvSpPr txBox="1">
            <a:spLocks noGrp="1"/>
          </p:cNvSpPr>
          <p:nvPr>
            <p:ph type="subTitle" idx="6"/>
          </p:nvPr>
        </p:nvSpPr>
        <p:spPr>
          <a:xfrm>
            <a:off x="3231893" y="2913262"/>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4" name="Google Shape;204;p13"/>
          <p:cNvSpPr txBox="1">
            <a:spLocks noGrp="1"/>
          </p:cNvSpPr>
          <p:nvPr>
            <p:ph type="title" idx="7" hasCustomPrompt="1"/>
          </p:nvPr>
        </p:nvSpPr>
        <p:spPr>
          <a:xfrm>
            <a:off x="2224206" y="2130701"/>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8"/>
          </p:nvPr>
        </p:nvSpPr>
        <p:spPr>
          <a:xfrm>
            <a:off x="3231894" y="2407539"/>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subTitle" idx="9"/>
          </p:nvPr>
        </p:nvSpPr>
        <p:spPr>
          <a:xfrm>
            <a:off x="3231893" y="2130722"/>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7" name="Google Shape;207;p13"/>
          <p:cNvSpPr txBox="1">
            <a:spLocks noGrp="1"/>
          </p:cNvSpPr>
          <p:nvPr>
            <p:ph type="title" idx="13" hasCustomPrompt="1"/>
          </p:nvPr>
        </p:nvSpPr>
        <p:spPr>
          <a:xfrm>
            <a:off x="2224206" y="3695800"/>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a:spLocks noGrp="1"/>
          </p:cNvSpPr>
          <p:nvPr>
            <p:ph type="subTitle" idx="14"/>
          </p:nvPr>
        </p:nvSpPr>
        <p:spPr>
          <a:xfrm>
            <a:off x="3231894" y="3972401"/>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9" name="Google Shape;209;p13"/>
          <p:cNvSpPr txBox="1">
            <a:spLocks noGrp="1"/>
          </p:cNvSpPr>
          <p:nvPr>
            <p:ph type="subTitle" idx="15"/>
          </p:nvPr>
        </p:nvSpPr>
        <p:spPr>
          <a:xfrm>
            <a:off x="3231893" y="3695807"/>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210" name="Google Shape;210;p13"/>
          <p:cNvPicPr preferRelativeResize="0"/>
          <p:nvPr/>
        </p:nvPicPr>
        <p:blipFill>
          <a:blip r:embed="rId2">
            <a:alphaModFix/>
          </a:blip>
          <a:stretch>
            <a:fillRect/>
          </a:stretch>
        </p:blipFill>
        <p:spPr>
          <a:xfrm>
            <a:off x="442385" y="1088710"/>
            <a:ext cx="723700" cy="723700"/>
          </a:xfrm>
          <a:prstGeom prst="rect">
            <a:avLst/>
          </a:prstGeom>
          <a:noFill/>
          <a:ln>
            <a:noFill/>
          </a:ln>
        </p:spPr>
      </p:pic>
      <p:grpSp>
        <p:nvGrpSpPr>
          <p:cNvPr id="211" name="Google Shape;211;p13"/>
          <p:cNvGrpSpPr/>
          <p:nvPr/>
        </p:nvGrpSpPr>
        <p:grpSpPr>
          <a:xfrm rot="-899960">
            <a:off x="579975" y="1182798"/>
            <a:ext cx="839648" cy="853826"/>
            <a:chOff x="1028300" y="3370150"/>
            <a:chExt cx="839673" cy="853851"/>
          </a:xfrm>
        </p:grpSpPr>
        <p:sp>
          <p:nvSpPr>
            <p:cNvPr id="212" name="Google Shape;212;p13"/>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13"/>
          <p:cNvSpPr/>
          <p:nvPr/>
        </p:nvSpPr>
        <p:spPr>
          <a:xfrm rot="-1803124">
            <a:off x="1153226" y="1108300"/>
            <a:ext cx="284552" cy="245554"/>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3"/>
          <p:cNvGrpSpPr/>
          <p:nvPr/>
        </p:nvGrpSpPr>
        <p:grpSpPr>
          <a:xfrm rot="2700000">
            <a:off x="7808319" y="3778613"/>
            <a:ext cx="1067401" cy="748500"/>
            <a:chOff x="2757950" y="732838"/>
            <a:chExt cx="1144800" cy="802775"/>
          </a:xfrm>
        </p:grpSpPr>
        <p:sp>
          <p:nvSpPr>
            <p:cNvPr id="221" name="Google Shape;221;p13"/>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rgbClr val="9CD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13"/>
          <p:cNvSpPr/>
          <p:nvPr/>
        </p:nvSpPr>
        <p:spPr>
          <a:xfrm rot="-863048" flipH="1">
            <a:off x="7987163" y="4534669"/>
            <a:ext cx="311567" cy="26914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rot="-2689758" flipH="1">
            <a:off x="8361470" y="3412991"/>
            <a:ext cx="213618" cy="184555"/>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512000" y="417394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rot="9282891">
            <a:off x="981783" y="3907213"/>
            <a:ext cx="174188" cy="150716"/>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8998452">
            <a:off x="8442376" y="913057"/>
            <a:ext cx="311157" cy="26974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rot="-9010246">
            <a:off x="7974852" y="414468"/>
            <a:ext cx="278037" cy="241087"/>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accent1"/>
        </a:solidFill>
        <a:effectLst/>
      </p:bgPr>
    </p:bg>
    <p:spTree>
      <p:nvGrpSpPr>
        <p:cNvPr id="1" name="Shape 275"/>
        <p:cNvGrpSpPr/>
        <p:nvPr/>
      </p:nvGrpSpPr>
      <p:grpSpPr>
        <a:xfrm>
          <a:off x="0" y="0"/>
          <a:ext cx="0" cy="0"/>
          <a:chOff x="0" y="0"/>
          <a:chExt cx="0" cy="0"/>
        </a:xfrm>
      </p:grpSpPr>
      <p:sp>
        <p:nvSpPr>
          <p:cNvPr id="276" name="Google Shape;276;p16"/>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txBox="1">
            <a:spLocks noGrp="1"/>
          </p:cNvSpPr>
          <p:nvPr>
            <p:ph type="subTitle" idx="1"/>
          </p:nvPr>
        </p:nvSpPr>
        <p:spPr>
          <a:xfrm>
            <a:off x="996950" y="2911687"/>
            <a:ext cx="2085300" cy="807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16"/>
          <p:cNvSpPr txBox="1">
            <a:spLocks noGrp="1"/>
          </p:cNvSpPr>
          <p:nvPr>
            <p:ph type="subTitle" idx="2"/>
          </p:nvPr>
        </p:nvSpPr>
        <p:spPr>
          <a:xfrm>
            <a:off x="996950" y="2424888"/>
            <a:ext cx="20853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9" name="Google Shape;279;p16"/>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a:endParaRPr/>
          </a:p>
        </p:txBody>
      </p:sp>
      <p:sp>
        <p:nvSpPr>
          <p:cNvPr id="280" name="Google Shape;280;p16"/>
          <p:cNvSpPr txBox="1">
            <a:spLocks noGrp="1"/>
          </p:cNvSpPr>
          <p:nvPr>
            <p:ph type="subTitle" idx="3"/>
          </p:nvPr>
        </p:nvSpPr>
        <p:spPr>
          <a:xfrm>
            <a:off x="3529350" y="2911687"/>
            <a:ext cx="2085300" cy="807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1" name="Google Shape;281;p16"/>
          <p:cNvSpPr txBox="1">
            <a:spLocks noGrp="1"/>
          </p:cNvSpPr>
          <p:nvPr>
            <p:ph type="subTitle" idx="4"/>
          </p:nvPr>
        </p:nvSpPr>
        <p:spPr>
          <a:xfrm>
            <a:off x="3529350" y="2424888"/>
            <a:ext cx="20853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2" name="Google Shape;282;p16"/>
          <p:cNvSpPr txBox="1">
            <a:spLocks noGrp="1"/>
          </p:cNvSpPr>
          <p:nvPr>
            <p:ph type="subTitle" idx="5"/>
          </p:nvPr>
        </p:nvSpPr>
        <p:spPr>
          <a:xfrm>
            <a:off x="6061750" y="2911687"/>
            <a:ext cx="2085300" cy="807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3" name="Google Shape;283;p16"/>
          <p:cNvSpPr txBox="1">
            <a:spLocks noGrp="1"/>
          </p:cNvSpPr>
          <p:nvPr>
            <p:ph type="subTitle" idx="6"/>
          </p:nvPr>
        </p:nvSpPr>
        <p:spPr>
          <a:xfrm>
            <a:off x="6061750" y="2424888"/>
            <a:ext cx="20853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84" name="Google Shape;284;p16"/>
          <p:cNvGrpSpPr/>
          <p:nvPr/>
        </p:nvGrpSpPr>
        <p:grpSpPr>
          <a:xfrm flipH="1">
            <a:off x="312780" y="484848"/>
            <a:ext cx="1103587" cy="773795"/>
            <a:chOff x="2757950" y="732838"/>
            <a:chExt cx="1144800" cy="802775"/>
          </a:xfrm>
        </p:grpSpPr>
        <p:sp>
          <p:nvSpPr>
            <p:cNvPr id="285" name="Google Shape;285;p16"/>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16"/>
          <p:cNvSpPr/>
          <p:nvPr/>
        </p:nvSpPr>
        <p:spPr>
          <a:xfrm rot="4499210">
            <a:off x="451219" y="1271349"/>
            <a:ext cx="311534" cy="269251"/>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rot="9892308">
            <a:off x="1234681" y="354392"/>
            <a:ext cx="213810" cy="18476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flipH="1">
            <a:off x="8487172" y="425017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9282891" flipH="1">
            <a:off x="8046301" y="398344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accent1"/>
        </a:solidFill>
        <a:effectLst/>
      </p:bgPr>
    </p:bg>
    <p:spTree>
      <p:nvGrpSpPr>
        <p:cNvPr id="1" name="Shape 299"/>
        <p:cNvGrpSpPr/>
        <p:nvPr/>
      </p:nvGrpSpPr>
      <p:grpSpPr>
        <a:xfrm>
          <a:off x="0" y="0"/>
          <a:ext cx="0" cy="0"/>
          <a:chOff x="0" y="0"/>
          <a:chExt cx="0" cy="0"/>
        </a:xfrm>
      </p:grpSpPr>
      <p:sp>
        <p:nvSpPr>
          <p:cNvPr id="300" name="Google Shape;300;p17"/>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txBox="1">
            <a:spLocks noGrp="1"/>
          </p:cNvSpPr>
          <p:nvPr>
            <p:ph type="subTitle" idx="1"/>
          </p:nvPr>
        </p:nvSpPr>
        <p:spPr>
          <a:xfrm>
            <a:off x="1045052" y="2992667"/>
            <a:ext cx="2249700" cy="61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2" name="Google Shape;302;p17"/>
          <p:cNvSpPr txBox="1">
            <a:spLocks noGrp="1"/>
          </p:cNvSpPr>
          <p:nvPr>
            <p:ph type="subTitle" idx="2"/>
          </p:nvPr>
        </p:nvSpPr>
        <p:spPr>
          <a:xfrm>
            <a:off x="1045052" y="2505888"/>
            <a:ext cx="22497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3" name="Google Shape;303;p1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a:endParaRPr/>
          </a:p>
        </p:txBody>
      </p:sp>
      <p:sp>
        <p:nvSpPr>
          <p:cNvPr id="304" name="Google Shape;304;p17"/>
          <p:cNvSpPr txBox="1">
            <a:spLocks noGrp="1"/>
          </p:cNvSpPr>
          <p:nvPr>
            <p:ph type="subTitle" idx="3"/>
          </p:nvPr>
        </p:nvSpPr>
        <p:spPr>
          <a:xfrm>
            <a:off x="3447163" y="2992667"/>
            <a:ext cx="2249700" cy="61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5" name="Google Shape;305;p17"/>
          <p:cNvSpPr txBox="1">
            <a:spLocks noGrp="1"/>
          </p:cNvSpPr>
          <p:nvPr>
            <p:ph type="subTitle" idx="4"/>
          </p:nvPr>
        </p:nvSpPr>
        <p:spPr>
          <a:xfrm>
            <a:off x="3447163" y="2505888"/>
            <a:ext cx="22497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6" name="Google Shape;306;p17"/>
          <p:cNvSpPr txBox="1">
            <a:spLocks noGrp="1"/>
          </p:cNvSpPr>
          <p:nvPr>
            <p:ph type="subTitle" idx="5"/>
          </p:nvPr>
        </p:nvSpPr>
        <p:spPr>
          <a:xfrm>
            <a:off x="5849248" y="2992667"/>
            <a:ext cx="2249700" cy="61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7" name="Google Shape;307;p17"/>
          <p:cNvSpPr txBox="1">
            <a:spLocks noGrp="1"/>
          </p:cNvSpPr>
          <p:nvPr>
            <p:ph type="subTitle" idx="6"/>
          </p:nvPr>
        </p:nvSpPr>
        <p:spPr>
          <a:xfrm>
            <a:off x="5849248" y="2505888"/>
            <a:ext cx="22497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08" name="Google Shape;308;p17"/>
          <p:cNvGrpSpPr/>
          <p:nvPr/>
        </p:nvGrpSpPr>
        <p:grpSpPr>
          <a:xfrm>
            <a:off x="7652171" y="446749"/>
            <a:ext cx="1103587" cy="773795"/>
            <a:chOff x="2757950" y="732838"/>
            <a:chExt cx="1144800" cy="802775"/>
          </a:xfrm>
        </p:grpSpPr>
        <p:sp>
          <p:nvSpPr>
            <p:cNvPr id="309" name="Google Shape;309;p17"/>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7"/>
          <p:cNvSpPr/>
          <p:nvPr/>
        </p:nvSpPr>
        <p:spPr>
          <a:xfrm rot="-4499210" flipH="1">
            <a:off x="8305786" y="1233250"/>
            <a:ext cx="311534" cy="269251"/>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rot="-9892308" flipH="1">
            <a:off x="7620047" y="316293"/>
            <a:ext cx="213810" cy="18476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17"/>
          <p:cNvGrpSpPr/>
          <p:nvPr/>
        </p:nvGrpSpPr>
        <p:grpSpPr>
          <a:xfrm rot="-899960">
            <a:off x="397050" y="552523"/>
            <a:ext cx="839648" cy="853826"/>
            <a:chOff x="1028300" y="3370150"/>
            <a:chExt cx="839673" cy="853851"/>
          </a:xfrm>
        </p:grpSpPr>
        <p:sp>
          <p:nvSpPr>
            <p:cNvPr id="321" name="Google Shape;321;p17"/>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7"/>
          <p:cNvSpPr/>
          <p:nvPr/>
        </p:nvSpPr>
        <p:spPr>
          <a:xfrm rot="4931153">
            <a:off x="935634" y="1181316"/>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1279550" y="291523"/>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rot="9910569" flipH="1">
            <a:off x="7838324" y="4524057"/>
            <a:ext cx="370532" cy="32135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flipH="1">
            <a:off x="8487172" y="425017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rot="-9282891" flipH="1">
            <a:off x="8046301" y="3983443"/>
            <a:ext cx="174188" cy="15071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accent1"/>
        </a:solidFill>
        <a:effectLst/>
      </p:bgPr>
    </p:bg>
    <p:spTree>
      <p:nvGrpSpPr>
        <p:cNvPr id="1" name="Shape 336"/>
        <p:cNvGrpSpPr/>
        <p:nvPr/>
      </p:nvGrpSpPr>
      <p:grpSpPr>
        <a:xfrm>
          <a:off x="0" y="0"/>
          <a:ext cx="0" cy="0"/>
          <a:chOff x="0" y="0"/>
          <a:chExt cx="0" cy="0"/>
        </a:xfrm>
      </p:grpSpPr>
      <p:sp>
        <p:nvSpPr>
          <p:cNvPr id="337" name="Google Shape;337;p18"/>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txBox="1">
            <a:spLocks noGrp="1"/>
          </p:cNvSpPr>
          <p:nvPr>
            <p:ph type="subTitle" idx="1"/>
          </p:nvPr>
        </p:nvSpPr>
        <p:spPr>
          <a:xfrm>
            <a:off x="2160238" y="2125375"/>
            <a:ext cx="2220300" cy="617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9" name="Google Shape;339;p18"/>
          <p:cNvSpPr txBox="1">
            <a:spLocks noGrp="1"/>
          </p:cNvSpPr>
          <p:nvPr>
            <p:ph type="subTitle" idx="2"/>
          </p:nvPr>
        </p:nvSpPr>
        <p:spPr>
          <a:xfrm>
            <a:off x="2160238" y="1638575"/>
            <a:ext cx="2220300" cy="565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0" name="Google Shape;340;p18"/>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a:endParaRPr/>
          </a:p>
        </p:txBody>
      </p:sp>
      <p:sp>
        <p:nvSpPr>
          <p:cNvPr id="341" name="Google Shape;341;p18"/>
          <p:cNvSpPr txBox="1">
            <a:spLocks noGrp="1"/>
          </p:cNvSpPr>
          <p:nvPr>
            <p:ph type="subTitle" idx="3"/>
          </p:nvPr>
        </p:nvSpPr>
        <p:spPr>
          <a:xfrm>
            <a:off x="4769038" y="2125375"/>
            <a:ext cx="2220300" cy="617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rgbClr val="000000"/>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2" name="Google Shape;342;p18"/>
          <p:cNvSpPr txBox="1">
            <a:spLocks noGrp="1"/>
          </p:cNvSpPr>
          <p:nvPr>
            <p:ph type="subTitle" idx="4"/>
          </p:nvPr>
        </p:nvSpPr>
        <p:spPr>
          <a:xfrm>
            <a:off x="4769038" y="1638575"/>
            <a:ext cx="2220300" cy="565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3" name="Google Shape;343;p18"/>
          <p:cNvSpPr txBox="1">
            <a:spLocks noGrp="1"/>
          </p:cNvSpPr>
          <p:nvPr>
            <p:ph type="subTitle" idx="5"/>
          </p:nvPr>
        </p:nvSpPr>
        <p:spPr>
          <a:xfrm>
            <a:off x="2160238" y="3458175"/>
            <a:ext cx="2220300" cy="617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000000"/>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4" name="Google Shape;344;p18"/>
          <p:cNvSpPr txBox="1">
            <a:spLocks noGrp="1"/>
          </p:cNvSpPr>
          <p:nvPr>
            <p:ph type="subTitle" idx="6"/>
          </p:nvPr>
        </p:nvSpPr>
        <p:spPr>
          <a:xfrm>
            <a:off x="2160238" y="2971375"/>
            <a:ext cx="2220300" cy="565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5" name="Google Shape;345;p18"/>
          <p:cNvSpPr txBox="1">
            <a:spLocks noGrp="1"/>
          </p:cNvSpPr>
          <p:nvPr>
            <p:ph type="subTitle" idx="7"/>
          </p:nvPr>
        </p:nvSpPr>
        <p:spPr>
          <a:xfrm>
            <a:off x="4769038" y="3458175"/>
            <a:ext cx="2220300" cy="617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6" name="Google Shape;346;p18"/>
          <p:cNvSpPr txBox="1">
            <a:spLocks noGrp="1"/>
          </p:cNvSpPr>
          <p:nvPr>
            <p:ph type="subTitle" idx="8"/>
          </p:nvPr>
        </p:nvSpPr>
        <p:spPr>
          <a:xfrm>
            <a:off x="4769038" y="2971375"/>
            <a:ext cx="2220300" cy="565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600" b="1">
                <a:solidFill>
                  <a:schemeClr val="lt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347" name="Google Shape;347;p18"/>
          <p:cNvPicPr preferRelativeResize="0"/>
          <p:nvPr/>
        </p:nvPicPr>
        <p:blipFill>
          <a:blip r:embed="rId2">
            <a:alphaModFix/>
          </a:blip>
          <a:stretch>
            <a:fillRect/>
          </a:stretch>
        </p:blipFill>
        <p:spPr>
          <a:xfrm>
            <a:off x="7897160" y="3657010"/>
            <a:ext cx="723700" cy="723700"/>
          </a:xfrm>
          <a:prstGeom prst="rect">
            <a:avLst/>
          </a:prstGeom>
          <a:noFill/>
          <a:ln>
            <a:noFill/>
          </a:ln>
        </p:spPr>
      </p:pic>
      <p:grpSp>
        <p:nvGrpSpPr>
          <p:cNvPr id="348" name="Google Shape;348;p18"/>
          <p:cNvGrpSpPr/>
          <p:nvPr/>
        </p:nvGrpSpPr>
        <p:grpSpPr>
          <a:xfrm rot="-899960">
            <a:off x="463400" y="806410"/>
            <a:ext cx="839648" cy="853826"/>
            <a:chOff x="1028300" y="3370150"/>
            <a:chExt cx="839673" cy="853851"/>
          </a:xfrm>
        </p:grpSpPr>
        <p:sp>
          <p:nvSpPr>
            <p:cNvPr id="349" name="Google Shape;349;p18"/>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8"/>
          <p:cNvSpPr/>
          <p:nvPr/>
        </p:nvSpPr>
        <p:spPr>
          <a:xfrm rot="4931153">
            <a:off x="1001984" y="1435204"/>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18"/>
          <p:cNvGrpSpPr/>
          <p:nvPr/>
        </p:nvGrpSpPr>
        <p:grpSpPr>
          <a:xfrm>
            <a:off x="7988550" y="3722150"/>
            <a:ext cx="819700" cy="773825"/>
            <a:chOff x="7577425" y="634713"/>
            <a:chExt cx="819700" cy="773825"/>
          </a:xfrm>
        </p:grpSpPr>
        <p:sp>
          <p:nvSpPr>
            <p:cNvPr id="358" name="Google Shape;358;p18"/>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18"/>
          <p:cNvSpPr/>
          <p:nvPr/>
        </p:nvSpPr>
        <p:spPr>
          <a:xfrm>
            <a:off x="8551675" y="429287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rot="9901553">
            <a:off x="7528021" y="4607841"/>
            <a:ext cx="311166" cy="269754"/>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69150" y="331910"/>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17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1pPr>
            <a:lvl2pPr lvl="1"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2pPr>
            <a:lvl3pPr lvl="2"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3pPr>
            <a:lvl4pPr lvl="3"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4pPr>
            <a:lvl5pPr lvl="4"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5pPr>
            <a:lvl6pPr lvl="5"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6pPr>
            <a:lvl7pPr lvl="6"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7pPr>
            <a:lvl8pPr lvl="7"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8pPr>
            <a:lvl9pPr lvl="8"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1pPr>
            <a:lvl2pPr marL="914400" lvl="1"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2pPr>
            <a:lvl3pPr marL="1371600" lvl="2"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3pPr>
            <a:lvl4pPr marL="1828800" lvl="3"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4pPr>
            <a:lvl5pPr marL="2286000" lvl="4"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5pPr>
            <a:lvl6pPr marL="2743200" lvl="5"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6pPr>
            <a:lvl7pPr marL="3200400" lvl="6"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7pPr>
            <a:lvl8pPr marL="3657600" lvl="7"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8pPr>
            <a:lvl9pPr marL="4114800" lvl="8"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 id="2147483659" r:id="rId6"/>
    <p:sldLayoutId id="2147483662" r:id="rId7"/>
    <p:sldLayoutId id="2147483663" r:id="rId8"/>
    <p:sldLayoutId id="2147483664" r:id="rId9"/>
    <p:sldLayoutId id="2147483667" r:id="rId10"/>
    <p:sldLayoutId id="2147483669" r:id="rId11"/>
    <p:sldLayoutId id="2147483670" r:id="rId12"/>
    <p:sldLayoutId id="214748367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grpSp>
        <p:nvGrpSpPr>
          <p:cNvPr id="512" name="Google Shape;512;p29"/>
          <p:cNvGrpSpPr/>
          <p:nvPr/>
        </p:nvGrpSpPr>
        <p:grpSpPr>
          <a:xfrm>
            <a:off x="6548786" y="3297853"/>
            <a:ext cx="2428765" cy="1693920"/>
            <a:chOff x="6548786" y="3297853"/>
            <a:chExt cx="2428765" cy="1693920"/>
          </a:xfrm>
        </p:grpSpPr>
        <p:sp>
          <p:nvSpPr>
            <p:cNvPr id="513" name="Google Shape;513;p29"/>
            <p:cNvSpPr/>
            <p:nvPr/>
          </p:nvSpPr>
          <p:spPr>
            <a:xfrm rot="-900007">
              <a:off x="7135824" y="3688753"/>
              <a:ext cx="1665437" cy="1046090"/>
            </a:xfrm>
            <a:custGeom>
              <a:avLst/>
              <a:gdLst/>
              <a:ahLst/>
              <a:cxnLst/>
              <a:rect l="l" t="t" r="r" b="b"/>
              <a:pathLst>
                <a:path w="62950" h="39540" extrusionOk="0">
                  <a:moveTo>
                    <a:pt x="59308" y="0"/>
                  </a:moveTo>
                  <a:lnTo>
                    <a:pt x="8326" y="7039"/>
                  </a:lnTo>
                  <a:lnTo>
                    <a:pt x="1" y="36938"/>
                  </a:lnTo>
                  <a:lnTo>
                    <a:pt x="62950" y="39539"/>
                  </a:lnTo>
                  <a:lnTo>
                    <a:pt x="59308" y="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rot="-900007">
              <a:off x="7328156" y="3519669"/>
              <a:ext cx="1506936" cy="1299226"/>
            </a:xfrm>
            <a:custGeom>
              <a:avLst/>
              <a:gdLst/>
              <a:ahLst/>
              <a:cxnLst/>
              <a:rect l="l" t="t" r="r" b="b"/>
              <a:pathLst>
                <a:path w="56959" h="49108" extrusionOk="0">
                  <a:moveTo>
                    <a:pt x="0" y="0"/>
                  </a:moveTo>
                  <a:lnTo>
                    <a:pt x="5567" y="49108"/>
                  </a:lnTo>
                  <a:lnTo>
                    <a:pt x="56959" y="13441"/>
                  </a:ln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rot="-900007">
              <a:off x="7233773" y="3481744"/>
              <a:ext cx="1506936" cy="1299252"/>
            </a:xfrm>
            <a:custGeom>
              <a:avLst/>
              <a:gdLst/>
              <a:ahLst/>
              <a:cxnLst/>
              <a:rect l="l" t="t" r="r" b="b"/>
              <a:pathLst>
                <a:path w="56959" h="49109" extrusionOk="0">
                  <a:moveTo>
                    <a:pt x="0" y="1"/>
                  </a:moveTo>
                  <a:lnTo>
                    <a:pt x="5565" y="49108"/>
                  </a:lnTo>
                  <a:lnTo>
                    <a:pt x="56959" y="1344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rot="-900007">
              <a:off x="6991887" y="3620462"/>
              <a:ext cx="1677607" cy="1057149"/>
            </a:xfrm>
            <a:custGeom>
              <a:avLst/>
              <a:gdLst/>
              <a:ahLst/>
              <a:cxnLst/>
              <a:rect l="l" t="t" r="r" b="b"/>
              <a:pathLst>
                <a:path w="63410" h="39958" extrusionOk="0">
                  <a:moveTo>
                    <a:pt x="59384" y="435"/>
                  </a:moveTo>
                  <a:lnTo>
                    <a:pt x="62986" y="39555"/>
                  </a:lnTo>
                  <a:lnTo>
                    <a:pt x="62986" y="39555"/>
                  </a:lnTo>
                  <a:lnTo>
                    <a:pt x="499" y="36973"/>
                  </a:lnTo>
                  <a:lnTo>
                    <a:pt x="8725" y="7430"/>
                  </a:lnTo>
                  <a:lnTo>
                    <a:pt x="59384" y="435"/>
                  </a:lnTo>
                  <a:close/>
                  <a:moveTo>
                    <a:pt x="59728" y="0"/>
                  </a:moveTo>
                  <a:lnTo>
                    <a:pt x="8422" y="7083"/>
                  </a:lnTo>
                  <a:lnTo>
                    <a:pt x="0" y="37336"/>
                  </a:lnTo>
                  <a:lnTo>
                    <a:pt x="63409" y="39957"/>
                  </a:lnTo>
                  <a:lnTo>
                    <a:pt x="59748" y="200"/>
                  </a:lnTo>
                  <a:lnTo>
                    <a:pt x="59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rot="-900007">
              <a:off x="6899117" y="3552069"/>
              <a:ext cx="1665437" cy="1046090"/>
            </a:xfrm>
            <a:custGeom>
              <a:avLst/>
              <a:gdLst/>
              <a:ahLst/>
              <a:cxnLst/>
              <a:rect l="l" t="t" r="r" b="b"/>
              <a:pathLst>
                <a:path w="62950" h="39540" extrusionOk="0">
                  <a:moveTo>
                    <a:pt x="8325" y="7039"/>
                  </a:moveTo>
                  <a:lnTo>
                    <a:pt x="59307" y="1"/>
                  </a:lnTo>
                  <a:lnTo>
                    <a:pt x="62949" y="39540"/>
                  </a:lnTo>
                  <a:lnTo>
                    <a:pt x="0" y="3693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rot="-900007">
              <a:off x="7872520" y="3467270"/>
              <a:ext cx="106831" cy="249220"/>
            </a:xfrm>
            <a:custGeom>
              <a:avLst/>
              <a:gdLst/>
              <a:ahLst/>
              <a:cxnLst/>
              <a:rect l="l" t="t" r="r" b="b"/>
              <a:pathLst>
                <a:path w="4038" h="9420" extrusionOk="0">
                  <a:moveTo>
                    <a:pt x="962" y="0"/>
                  </a:moveTo>
                  <a:lnTo>
                    <a:pt x="1" y="9420"/>
                  </a:lnTo>
                  <a:lnTo>
                    <a:pt x="4037" y="685"/>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rot="-900007">
              <a:off x="8009305" y="3323992"/>
              <a:ext cx="244167" cy="320415"/>
            </a:xfrm>
            <a:custGeom>
              <a:avLst/>
              <a:gdLst/>
              <a:ahLst/>
              <a:cxnLst/>
              <a:rect l="l" t="t" r="r" b="b"/>
              <a:pathLst>
                <a:path w="9229" h="12111" extrusionOk="0">
                  <a:moveTo>
                    <a:pt x="4999" y="0"/>
                  </a:moveTo>
                  <a:lnTo>
                    <a:pt x="1" y="12110"/>
                  </a:lnTo>
                  <a:lnTo>
                    <a:pt x="9229" y="1538"/>
                  </a:lnTo>
                  <a:lnTo>
                    <a:pt x="49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rot="-900007">
              <a:off x="8111239" y="3524675"/>
              <a:ext cx="225489" cy="132203"/>
            </a:xfrm>
            <a:custGeom>
              <a:avLst/>
              <a:gdLst/>
              <a:ahLst/>
              <a:cxnLst/>
              <a:rect l="l" t="t" r="r" b="b"/>
              <a:pathLst>
                <a:path w="8523" h="4997" extrusionOk="0">
                  <a:moveTo>
                    <a:pt x="7114" y="0"/>
                  </a:moveTo>
                  <a:lnTo>
                    <a:pt x="0" y="4996"/>
                  </a:lnTo>
                  <a:lnTo>
                    <a:pt x="0" y="4996"/>
                  </a:lnTo>
                  <a:lnTo>
                    <a:pt x="8522" y="2903"/>
                  </a:lnTo>
                  <a:lnTo>
                    <a:pt x="71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rot="-900007">
              <a:off x="7978193" y="4313418"/>
              <a:ext cx="891505" cy="47040"/>
            </a:xfrm>
            <a:custGeom>
              <a:avLst/>
              <a:gdLst/>
              <a:ahLst/>
              <a:cxnLst/>
              <a:rect l="l" t="t" r="r" b="b"/>
              <a:pathLst>
                <a:path w="33697" h="1778" extrusionOk="0">
                  <a:moveTo>
                    <a:pt x="16" y="0"/>
                  </a:moveTo>
                  <a:lnTo>
                    <a:pt x="0" y="385"/>
                  </a:lnTo>
                  <a:lnTo>
                    <a:pt x="33681" y="1778"/>
                  </a:lnTo>
                  <a:lnTo>
                    <a:pt x="33696" y="139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rot="-900007">
              <a:off x="8261301" y="4184063"/>
              <a:ext cx="648740" cy="36827"/>
            </a:xfrm>
            <a:custGeom>
              <a:avLst/>
              <a:gdLst/>
              <a:ahLst/>
              <a:cxnLst/>
              <a:rect l="l" t="t" r="r" b="b"/>
              <a:pathLst>
                <a:path w="24521" h="1392" extrusionOk="0">
                  <a:moveTo>
                    <a:pt x="18" y="1"/>
                  </a:moveTo>
                  <a:lnTo>
                    <a:pt x="1" y="386"/>
                  </a:lnTo>
                  <a:lnTo>
                    <a:pt x="24505" y="1391"/>
                  </a:lnTo>
                  <a:lnTo>
                    <a:pt x="24521" y="1008"/>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rot="3650615">
              <a:off x="7459101" y="3474098"/>
              <a:ext cx="310271" cy="268139"/>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rot="4930691">
              <a:off x="8380208" y="4432982"/>
              <a:ext cx="204146" cy="17609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29"/>
            <p:cNvGrpSpPr/>
            <p:nvPr/>
          </p:nvGrpSpPr>
          <p:grpSpPr>
            <a:xfrm rot="-900054">
              <a:off x="6637660" y="3818918"/>
              <a:ext cx="662635" cy="773973"/>
              <a:chOff x="5636991" y="3690707"/>
              <a:chExt cx="649669" cy="758828"/>
            </a:xfrm>
          </p:grpSpPr>
          <p:sp>
            <p:nvSpPr>
              <p:cNvPr id="526" name="Google Shape;526;p29"/>
              <p:cNvSpPr/>
              <p:nvPr/>
            </p:nvSpPr>
            <p:spPr>
              <a:xfrm rot="899960">
                <a:off x="5763137" y="4079117"/>
                <a:ext cx="108872" cy="275867"/>
              </a:xfrm>
              <a:custGeom>
                <a:avLst/>
                <a:gdLst/>
                <a:ahLst/>
                <a:cxnLst/>
                <a:rect l="l" t="t" r="r" b="b"/>
                <a:pathLst>
                  <a:path w="4355" h="11035" extrusionOk="0">
                    <a:moveTo>
                      <a:pt x="2709" y="1"/>
                    </a:moveTo>
                    <a:cubicBezTo>
                      <a:pt x="1948" y="1"/>
                      <a:pt x="1287" y="564"/>
                      <a:pt x="1183" y="1338"/>
                    </a:cubicBezTo>
                    <a:lnTo>
                      <a:pt x="113" y="9287"/>
                    </a:lnTo>
                    <a:cubicBezTo>
                      <a:pt x="1" y="10131"/>
                      <a:pt x="593" y="10908"/>
                      <a:pt x="1436" y="11020"/>
                    </a:cubicBezTo>
                    <a:cubicBezTo>
                      <a:pt x="1506" y="11030"/>
                      <a:pt x="1576" y="11034"/>
                      <a:pt x="1645" y="11034"/>
                    </a:cubicBezTo>
                    <a:cubicBezTo>
                      <a:pt x="2405" y="11034"/>
                      <a:pt x="3066" y="10472"/>
                      <a:pt x="3171" y="9697"/>
                    </a:cubicBezTo>
                    <a:lnTo>
                      <a:pt x="4241" y="1750"/>
                    </a:lnTo>
                    <a:cubicBezTo>
                      <a:pt x="4355" y="904"/>
                      <a:pt x="3763" y="129"/>
                      <a:pt x="2918" y="15"/>
                    </a:cubicBezTo>
                    <a:cubicBezTo>
                      <a:pt x="2848" y="5"/>
                      <a:pt x="2778" y="1"/>
                      <a:pt x="2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rot="899960">
                <a:off x="6101147" y="4035025"/>
                <a:ext cx="167570" cy="157395"/>
              </a:xfrm>
              <a:custGeom>
                <a:avLst/>
                <a:gdLst/>
                <a:ahLst/>
                <a:cxnLst/>
                <a:rect l="l" t="t" r="r" b="b"/>
                <a:pathLst>
                  <a:path w="6703" h="6296" extrusionOk="0">
                    <a:moveTo>
                      <a:pt x="3348" y="0"/>
                    </a:moveTo>
                    <a:cubicBezTo>
                      <a:pt x="1795" y="0"/>
                      <a:pt x="445" y="1148"/>
                      <a:pt x="232" y="2729"/>
                    </a:cubicBezTo>
                    <a:cubicBezTo>
                      <a:pt x="0" y="4450"/>
                      <a:pt x="1209" y="6034"/>
                      <a:pt x="2932" y="6267"/>
                    </a:cubicBezTo>
                    <a:cubicBezTo>
                      <a:pt x="3075" y="6286"/>
                      <a:pt x="3216" y="6295"/>
                      <a:pt x="3356" y="6295"/>
                    </a:cubicBezTo>
                    <a:cubicBezTo>
                      <a:pt x="4907" y="6295"/>
                      <a:pt x="6257" y="5147"/>
                      <a:pt x="6470" y="3566"/>
                    </a:cubicBezTo>
                    <a:cubicBezTo>
                      <a:pt x="6702" y="1845"/>
                      <a:pt x="5493" y="261"/>
                      <a:pt x="3772" y="29"/>
                    </a:cubicBezTo>
                    <a:cubicBezTo>
                      <a:pt x="3629" y="10"/>
                      <a:pt x="3488" y="0"/>
                      <a:pt x="3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rot="899960">
                <a:off x="5712908" y="3744018"/>
                <a:ext cx="497835" cy="652206"/>
              </a:xfrm>
              <a:custGeom>
                <a:avLst/>
                <a:gdLst/>
                <a:ahLst/>
                <a:cxnLst/>
                <a:rect l="l" t="t" r="r" b="b"/>
                <a:pathLst>
                  <a:path w="19914" h="26089" extrusionOk="0">
                    <a:moveTo>
                      <a:pt x="3825" y="6052"/>
                    </a:moveTo>
                    <a:cubicBezTo>
                      <a:pt x="768" y="7799"/>
                      <a:pt x="629" y="10685"/>
                      <a:pt x="629" y="10685"/>
                    </a:cubicBezTo>
                    <a:cubicBezTo>
                      <a:pt x="629" y="10685"/>
                      <a:pt x="1" y="13507"/>
                      <a:pt x="2488" y="16000"/>
                    </a:cubicBezTo>
                    <a:cubicBezTo>
                      <a:pt x="2488" y="16000"/>
                      <a:pt x="8755" y="15681"/>
                      <a:pt x="16403" y="26089"/>
                    </a:cubicBezTo>
                    <a:lnTo>
                      <a:pt x="18159" y="13044"/>
                    </a:lnTo>
                    <a:lnTo>
                      <a:pt x="19913" y="0"/>
                    </a:lnTo>
                    <a:cubicBezTo>
                      <a:pt x="9788" y="8017"/>
                      <a:pt x="3825" y="6052"/>
                      <a:pt x="3825" y="6052"/>
                    </a:cubicBez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rot="899960">
                <a:off x="5730545" y="3852164"/>
                <a:ext cx="152395" cy="258767"/>
              </a:xfrm>
              <a:custGeom>
                <a:avLst/>
                <a:gdLst/>
                <a:ahLst/>
                <a:cxnLst/>
                <a:rect l="l" t="t" r="r" b="b"/>
                <a:pathLst>
                  <a:path w="6096" h="10351" extrusionOk="0">
                    <a:moveTo>
                      <a:pt x="3825" y="0"/>
                    </a:moveTo>
                    <a:cubicBezTo>
                      <a:pt x="768" y="1747"/>
                      <a:pt x="629" y="4633"/>
                      <a:pt x="629" y="4633"/>
                    </a:cubicBezTo>
                    <a:cubicBezTo>
                      <a:pt x="629" y="4633"/>
                      <a:pt x="1" y="7455"/>
                      <a:pt x="2488" y="9946"/>
                    </a:cubicBezTo>
                    <a:cubicBezTo>
                      <a:pt x="2488" y="9946"/>
                      <a:pt x="2506" y="9945"/>
                      <a:pt x="2542" y="9945"/>
                    </a:cubicBezTo>
                    <a:cubicBezTo>
                      <a:pt x="2747" y="9945"/>
                      <a:pt x="3526" y="9973"/>
                      <a:pt x="4732" y="10350"/>
                    </a:cubicBezTo>
                    <a:cubicBezTo>
                      <a:pt x="3314" y="7534"/>
                      <a:pt x="3861" y="5068"/>
                      <a:pt x="3861" y="5068"/>
                    </a:cubicBezTo>
                    <a:cubicBezTo>
                      <a:pt x="3861" y="5068"/>
                      <a:pt x="3985" y="2546"/>
                      <a:pt x="6095" y="203"/>
                    </a:cubicBezTo>
                    <a:lnTo>
                      <a:pt x="6095" y="203"/>
                    </a:lnTo>
                    <a:cubicBezTo>
                      <a:pt x="5958" y="208"/>
                      <a:pt x="5826" y="210"/>
                      <a:pt x="5701" y="210"/>
                    </a:cubicBezTo>
                    <a:cubicBezTo>
                      <a:pt x="4474" y="210"/>
                      <a:pt x="3825" y="0"/>
                      <a:pt x="3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rot="899960">
                <a:off x="5903755" y="3894831"/>
                <a:ext cx="213444" cy="62598"/>
              </a:xfrm>
              <a:custGeom>
                <a:avLst/>
                <a:gdLst/>
                <a:ahLst/>
                <a:cxnLst/>
                <a:rect l="l" t="t" r="r" b="b"/>
                <a:pathLst>
                  <a:path w="8538" h="2504" extrusionOk="0">
                    <a:moveTo>
                      <a:pt x="8014" y="0"/>
                    </a:moveTo>
                    <a:cubicBezTo>
                      <a:pt x="7965" y="0"/>
                      <a:pt x="7913" y="12"/>
                      <a:pt x="7860" y="37"/>
                    </a:cubicBezTo>
                    <a:cubicBezTo>
                      <a:pt x="5652" y="1092"/>
                      <a:pt x="3136" y="1830"/>
                      <a:pt x="661" y="1830"/>
                    </a:cubicBezTo>
                    <a:cubicBezTo>
                      <a:pt x="586" y="1830"/>
                      <a:pt x="511" y="1830"/>
                      <a:pt x="436" y="1828"/>
                    </a:cubicBezTo>
                    <a:cubicBezTo>
                      <a:pt x="434" y="1828"/>
                      <a:pt x="431" y="1828"/>
                      <a:pt x="429" y="1828"/>
                    </a:cubicBezTo>
                    <a:cubicBezTo>
                      <a:pt x="1" y="1828"/>
                      <a:pt x="5" y="2494"/>
                      <a:pt x="436" y="2501"/>
                    </a:cubicBezTo>
                    <a:cubicBezTo>
                      <a:pt x="514" y="2503"/>
                      <a:pt x="591" y="2503"/>
                      <a:pt x="669" y="2503"/>
                    </a:cubicBezTo>
                    <a:cubicBezTo>
                      <a:pt x="3262" y="2503"/>
                      <a:pt x="5884" y="1725"/>
                      <a:pt x="8200" y="617"/>
                    </a:cubicBezTo>
                    <a:cubicBezTo>
                      <a:pt x="8537" y="455"/>
                      <a:pt x="8328" y="0"/>
                      <a:pt x="8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1" name="Google Shape;531;p29"/>
          <p:cNvSpPr txBox="1">
            <a:spLocks noGrp="1"/>
          </p:cNvSpPr>
          <p:nvPr>
            <p:ph type="ctrTitle"/>
          </p:nvPr>
        </p:nvSpPr>
        <p:spPr>
          <a:xfrm>
            <a:off x="715121" y="873269"/>
            <a:ext cx="7713600" cy="22494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a:latin typeface="Bahnschrift SemiCondensed" panose="020B0502040204020203" pitchFamily="34" charset="0"/>
              </a:rPr>
              <a:t>OSCP VÀ CƠ HỘI NGHỀ NGHIỆP TRONG LĨNH VỰC KIỂM THỬ PHẦN MỀM</a:t>
            </a:r>
            <a:endParaRPr sz="4800">
              <a:latin typeface="Bahnschrift SemiCondensed" panose="020B0502040204020203" pitchFamily="34" charset="0"/>
            </a:endParaRPr>
          </a:p>
        </p:txBody>
      </p:sp>
      <p:sp>
        <p:nvSpPr>
          <p:cNvPr id="532" name="Google Shape;532;p29"/>
          <p:cNvSpPr txBox="1">
            <a:spLocks noGrp="1"/>
          </p:cNvSpPr>
          <p:nvPr>
            <p:ph type="subTitle" idx="1"/>
          </p:nvPr>
        </p:nvSpPr>
        <p:spPr>
          <a:xfrm>
            <a:off x="710345" y="3229454"/>
            <a:ext cx="7713600" cy="44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00B050"/>
                </a:solidFill>
                <a:latin typeface="Bahnschrift" panose="020B0502040204020203" pitchFamily="34" charset="0"/>
              </a:rPr>
              <a:t>Cơ sở an toàn thông tin</a:t>
            </a:r>
            <a:endParaRPr sz="2400" b="1">
              <a:solidFill>
                <a:srgbClr val="00B050"/>
              </a:solidFill>
              <a:latin typeface="Bahnschrift" panose="020B0502040204020203" pitchFamily="34" charset="0"/>
            </a:endParaRPr>
          </a:p>
        </p:txBody>
      </p:sp>
      <p:sp>
        <p:nvSpPr>
          <p:cNvPr id="533" name="Google Shape;533;p29"/>
          <p:cNvSpPr txBox="1">
            <a:spLocks noGrp="1"/>
          </p:cNvSpPr>
          <p:nvPr>
            <p:ph type="ctrTitle"/>
          </p:nvPr>
        </p:nvSpPr>
        <p:spPr>
          <a:xfrm rot="-899049">
            <a:off x="7216681" y="3778602"/>
            <a:ext cx="1325750" cy="715711"/>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latin typeface="Anek Telugu ExtraBold"/>
                <a:ea typeface="Anek Telugu ExtraBold"/>
                <a:cs typeface="Anek Telugu ExtraBold"/>
                <a:sym typeface="Anek Telugu ExtraBold"/>
              </a:rPr>
              <a:t>Nhóm 14</a:t>
            </a:r>
            <a:endParaRPr sz="2000">
              <a:solidFill>
                <a:schemeClr val="lt1"/>
              </a:solidFill>
              <a:latin typeface="Anek Telugu ExtraBold"/>
              <a:ea typeface="Anek Telugu ExtraBold"/>
              <a:cs typeface="Anek Telugu ExtraBold"/>
              <a:sym typeface="Anek Telugu ExtraBold"/>
            </a:endParaRPr>
          </a:p>
        </p:txBody>
      </p:sp>
      <p:sp>
        <p:nvSpPr>
          <p:cNvPr id="2" name="Google Shape;532;p29">
            <a:extLst>
              <a:ext uri="{FF2B5EF4-FFF2-40B4-BE49-F238E27FC236}">
                <a16:creationId xmlns:a16="http://schemas.microsoft.com/office/drawing/2014/main" id="{32456F6A-912E-8C70-69FF-A03C05CF92F5}"/>
              </a:ext>
            </a:extLst>
          </p:cNvPr>
          <p:cNvSpPr txBox="1">
            <a:spLocks/>
          </p:cNvSpPr>
          <p:nvPr/>
        </p:nvSpPr>
        <p:spPr>
          <a:xfrm>
            <a:off x="723003" y="3766668"/>
            <a:ext cx="7713600" cy="44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nek Telugu"/>
              <a:buNone/>
              <a:defRPr sz="1600" b="0" i="0" u="none" strike="noStrike" cap="none">
                <a:solidFill>
                  <a:schemeClr val="dk1"/>
                </a:solidFill>
                <a:latin typeface="Anek Telugu"/>
                <a:ea typeface="Anek Telugu"/>
                <a:cs typeface="Anek Telugu"/>
                <a:sym typeface="Anek Telugu"/>
              </a:defRPr>
            </a:lvl1pPr>
            <a:lvl2pPr marL="914400" marR="0" lvl="1"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2pPr>
            <a:lvl3pPr marL="1371600" marR="0" lvl="2"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3pPr>
            <a:lvl4pPr marL="1828800" marR="0" lvl="3"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4pPr>
            <a:lvl5pPr marL="2286000" marR="0" lvl="4"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5pPr>
            <a:lvl6pPr marL="2743200" marR="0" lvl="5"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6pPr>
            <a:lvl7pPr marL="3200400" marR="0" lvl="6"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7pPr>
            <a:lvl8pPr marL="3657600" marR="0" lvl="7"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8pPr>
            <a:lvl9pPr marL="4114800" marR="0" lvl="8" indent="-317500" algn="ctr" rtl="0">
              <a:lnSpc>
                <a:spcPct val="100000"/>
              </a:lnSpc>
              <a:spcBef>
                <a:spcPts val="0"/>
              </a:spcBef>
              <a:spcAft>
                <a:spcPts val="0"/>
              </a:spcAft>
              <a:buClr>
                <a:schemeClr val="dk1"/>
              </a:buClr>
              <a:buSzPts val="1800"/>
              <a:buFont typeface="Anek Telugu"/>
              <a:buNone/>
              <a:defRPr sz="1800" b="0" i="0" u="none" strike="noStrike" cap="none">
                <a:solidFill>
                  <a:schemeClr val="dk1"/>
                </a:solidFill>
                <a:latin typeface="Anek Telugu"/>
                <a:ea typeface="Anek Telugu"/>
                <a:cs typeface="Anek Telugu"/>
                <a:sym typeface="Anek Telugu"/>
              </a:defRPr>
            </a:lvl9pPr>
          </a:lstStyle>
          <a:p>
            <a:pPr marL="0" indent="0"/>
            <a:r>
              <a:rPr lang="en-US" b="1">
                <a:solidFill>
                  <a:srgbClr val="00B050"/>
                </a:solidFill>
                <a:latin typeface="Bahnschrift" panose="020B0502040204020203" pitchFamily="34" charset="0"/>
              </a:rPr>
              <a:t>Người hướng dẫn: Thầy Trần Nhật Long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7"/>
          <p:cNvSpPr txBox="1">
            <a:spLocks noGrp="1"/>
          </p:cNvSpPr>
          <p:nvPr>
            <p:ph type="subTitle" idx="1"/>
          </p:nvPr>
        </p:nvSpPr>
        <p:spPr>
          <a:xfrm>
            <a:off x="2160238" y="2478032"/>
            <a:ext cx="2220300" cy="6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2"/>
          </p:nvPr>
        </p:nvSpPr>
        <p:spPr>
          <a:xfrm>
            <a:off x="2107015" y="1459772"/>
            <a:ext cx="2220300" cy="13328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Roboto" panose="02000000000000000000" pitchFamily="2" charset="0"/>
                <a:ea typeface="Roboto" panose="02000000000000000000" pitchFamily="2" charset="0"/>
              </a:rPr>
              <a:t>Kiến thức về các lỗ hỏng và cách khai thác</a:t>
            </a:r>
            <a:endParaRPr sz="2000">
              <a:latin typeface="Roboto" panose="02000000000000000000" pitchFamily="2" charset="0"/>
              <a:ea typeface="Roboto" panose="02000000000000000000" pitchFamily="2" charset="0"/>
            </a:endParaRPr>
          </a:p>
        </p:txBody>
      </p:sp>
      <p:sp>
        <p:nvSpPr>
          <p:cNvPr id="979" name="Google Shape;979;p47"/>
          <p:cNvSpPr txBox="1">
            <a:spLocks noGrp="1"/>
          </p:cNvSpPr>
          <p:nvPr>
            <p:ph type="title"/>
          </p:nvPr>
        </p:nvSpPr>
        <p:spPr>
          <a:xfrm>
            <a:off x="906512" y="533255"/>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Bahnschrift SemiCondensed" panose="020B0502040204020203" pitchFamily="34" charset="0"/>
              </a:rPr>
              <a:t>Nội dung các khoá học của OffSec</a:t>
            </a:r>
            <a:endParaRPr sz="4000">
              <a:latin typeface="Bahnschrift SemiCondensed" panose="020B0502040204020203" pitchFamily="34" charset="0"/>
            </a:endParaRPr>
          </a:p>
        </p:txBody>
      </p:sp>
      <p:sp>
        <p:nvSpPr>
          <p:cNvPr id="980" name="Google Shape;980;p47"/>
          <p:cNvSpPr txBox="1">
            <a:spLocks noGrp="1"/>
          </p:cNvSpPr>
          <p:nvPr>
            <p:ph type="subTitle" idx="3"/>
          </p:nvPr>
        </p:nvSpPr>
        <p:spPr>
          <a:xfrm>
            <a:off x="4769038" y="2163552"/>
            <a:ext cx="2220300" cy="6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
        <p:nvSpPr>
          <p:cNvPr id="981" name="Google Shape;981;p47"/>
          <p:cNvSpPr txBox="1">
            <a:spLocks noGrp="1"/>
          </p:cNvSpPr>
          <p:nvPr>
            <p:ph type="subTitle" idx="4"/>
          </p:nvPr>
        </p:nvSpPr>
        <p:spPr>
          <a:xfrm>
            <a:off x="2159346" y="3096623"/>
            <a:ext cx="2057437" cy="7749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Roboto" panose="02000000000000000000" pitchFamily="2" charset="0"/>
                <a:ea typeface="Roboto" panose="02000000000000000000" pitchFamily="2" charset="0"/>
              </a:rPr>
              <a:t>Các giai đoạn tấn công</a:t>
            </a:r>
            <a:endParaRPr sz="2000">
              <a:latin typeface="Roboto" panose="02000000000000000000" pitchFamily="2" charset="0"/>
              <a:ea typeface="Roboto" panose="02000000000000000000" pitchFamily="2" charset="0"/>
            </a:endParaRPr>
          </a:p>
        </p:txBody>
      </p:sp>
      <p:sp>
        <p:nvSpPr>
          <p:cNvPr id="982" name="Google Shape;982;p47"/>
          <p:cNvSpPr txBox="1">
            <a:spLocks noGrp="1"/>
          </p:cNvSpPr>
          <p:nvPr>
            <p:ph type="subTitle" idx="5"/>
          </p:nvPr>
        </p:nvSpPr>
        <p:spPr>
          <a:xfrm>
            <a:off x="2179184" y="3531207"/>
            <a:ext cx="2220300" cy="6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3" name="Google Shape;983;p47"/>
          <p:cNvSpPr txBox="1">
            <a:spLocks noGrp="1"/>
          </p:cNvSpPr>
          <p:nvPr>
            <p:ph type="subTitle" idx="6"/>
          </p:nvPr>
        </p:nvSpPr>
        <p:spPr>
          <a:xfrm>
            <a:off x="4763462" y="1825230"/>
            <a:ext cx="2220300" cy="98795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sz="2000">
                <a:latin typeface="Roboto" panose="02000000000000000000" pitchFamily="2" charset="0"/>
                <a:ea typeface="Roboto" panose="02000000000000000000" pitchFamily="2" charset="0"/>
              </a:rPr>
              <a:t>Áp dụng các nguyên tắc bảo mật thông tin</a:t>
            </a:r>
            <a:endParaRPr sz="2000">
              <a:latin typeface="Roboto" panose="02000000000000000000" pitchFamily="2" charset="0"/>
              <a:ea typeface="Roboto" panose="02000000000000000000" pitchFamily="2" charset="0"/>
            </a:endParaRPr>
          </a:p>
        </p:txBody>
      </p:sp>
      <p:sp>
        <p:nvSpPr>
          <p:cNvPr id="984" name="Google Shape;984;p47"/>
          <p:cNvSpPr txBox="1">
            <a:spLocks noGrp="1"/>
          </p:cNvSpPr>
          <p:nvPr>
            <p:ph type="subTitle" idx="7"/>
          </p:nvPr>
        </p:nvSpPr>
        <p:spPr>
          <a:xfrm>
            <a:off x="4787984" y="3531207"/>
            <a:ext cx="2220300" cy="6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
        <p:nvSpPr>
          <p:cNvPr id="985" name="Google Shape;985;p47"/>
          <p:cNvSpPr txBox="1">
            <a:spLocks noGrp="1"/>
          </p:cNvSpPr>
          <p:nvPr>
            <p:ph type="subTitle" idx="8"/>
          </p:nvPr>
        </p:nvSpPr>
        <p:spPr>
          <a:xfrm>
            <a:off x="4763462" y="3023591"/>
            <a:ext cx="2220300" cy="565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000">
                <a:latin typeface="Roboto" panose="02000000000000000000" pitchFamily="2" charset="0"/>
                <a:ea typeface="Roboto" panose="02000000000000000000" pitchFamily="2" charset="0"/>
              </a:rPr>
              <a:t>Xây dựng tư duy</a:t>
            </a:r>
            <a:endParaRPr sz="2000">
              <a:latin typeface="Roboto" panose="02000000000000000000" pitchFamily="2" charset="0"/>
              <a:ea typeface="Roboto" panose="02000000000000000000" pitchFamily="2" charset="0"/>
            </a:endParaRPr>
          </a:p>
        </p:txBody>
      </p:sp>
      <p:grpSp>
        <p:nvGrpSpPr>
          <p:cNvPr id="986" name="Google Shape;986;p47"/>
          <p:cNvGrpSpPr/>
          <p:nvPr/>
        </p:nvGrpSpPr>
        <p:grpSpPr>
          <a:xfrm>
            <a:off x="1588084" y="3185732"/>
            <a:ext cx="438702" cy="441068"/>
            <a:chOff x="7098912" y="1969392"/>
            <a:chExt cx="359651" cy="361560"/>
          </a:xfrm>
        </p:grpSpPr>
        <p:sp>
          <p:nvSpPr>
            <p:cNvPr id="987" name="Google Shape;987;p47"/>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47"/>
          <p:cNvGrpSpPr/>
          <p:nvPr/>
        </p:nvGrpSpPr>
        <p:grpSpPr>
          <a:xfrm>
            <a:off x="1591792" y="1792538"/>
            <a:ext cx="393395" cy="333635"/>
            <a:chOff x="2661459" y="2015001"/>
            <a:chExt cx="322508" cy="273494"/>
          </a:xfrm>
        </p:grpSpPr>
        <p:sp>
          <p:nvSpPr>
            <p:cNvPr id="1001" name="Google Shape;1001;p47"/>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7"/>
          <p:cNvGrpSpPr/>
          <p:nvPr/>
        </p:nvGrpSpPr>
        <p:grpSpPr>
          <a:xfrm>
            <a:off x="7141711" y="1742529"/>
            <a:ext cx="433150" cy="433652"/>
            <a:chOff x="3539102" y="2427549"/>
            <a:chExt cx="355099" cy="355481"/>
          </a:xfrm>
        </p:grpSpPr>
        <p:sp>
          <p:nvSpPr>
            <p:cNvPr id="1004" name="Google Shape;1004;p47"/>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7230675" y="3250242"/>
            <a:ext cx="398986" cy="393428"/>
            <a:chOff x="5352728" y="1990239"/>
            <a:chExt cx="327091" cy="322508"/>
          </a:xfrm>
        </p:grpSpPr>
        <p:sp>
          <p:nvSpPr>
            <p:cNvPr id="1007" name="Google Shape;1007;p47"/>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119680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0" name="Google Shape;1120;p52"/>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hnschrift SemiCondensed" panose="020B0502040204020203" pitchFamily="34" charset="0"/>
              </a:rPr>
              <a:t>Nội dung khoá học </a:t>
            </a:r>
            <a:r>
              <a:rPr lang="vi-VN">
                <a:latin typeface="Bahnschrift SemiCondensed" panose="020B0502040204020203" pitchFamily="34" charset="0"/>
              </a:rPr>
              <a:t>PWK/PEN-200</a:t>
            </a:r>
            <a:endParaRPr>
              <a:latin typeface="Bahnschrift SemiCondensed" panose="020B0502040204020203" pitchFamily="34" charset="0"/>
            </a:endParaRPr>
          </a:p>
        </p:txBody>
      </p:sp>
      <p:sp>
        <p:nvSpPr>
          <p:cNvPr id="10" name="Google Shape;1225;p57">
            <a:extLst>
              <a:ext uri="{FF2B5EF4-FFF2-40B4-BE49-F238E27FC236}">
                <a16:creationId xmlns:a16="http://schemas.microsoft.com/office/drawing/2014/main" id="{E9D235DA-BBE0-C77E-68BF-4C15A75D42C3}"/>
              </a:ext>
            </a:extLst>
          </p:cNvPr>
          <p:cNvSpPr txBox="1">
            <a:spLocks/>
          </p:cNvSpPr>
          <p:nvPr/>
        </p:nvSpPr>
        <p:spPr>
          <a:xfrm>
            <a:off x="833037" y="1461353"/>
            <a:ext cx="3738963" cy="3375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Penetration Testing</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Getting Comfortable with Kali Linux</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Command Line Fun</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Practical Tools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Bash Scripting</a:t>
            </a:r>
          </a:p>
        </p:txBody>
      </p:sp>
      <p:sp>
        <p:nvSpPr>
          <p:cNvPr id="11" name="Google Shape;1225;p57">
            <a:extLst>
              <a:ext uri="{FF2B5EF4-FFF2-40B4-BE49-F238E27FC236}">
                <a16:creationId xmlns:a16="http://schemas.microsoft.com/office/drawing/2014/main" id="{6945D78C-E3F3-39D8-9D44-DFDD18E2DCAC}"/>
              </a:ext>
            </a:extLst>
          </p:cNvPr>
          <p:cNvSpPr txBox="1">
            <a:spLocks/>
          </p:cNvSpPr>
          <p:nvPr/>
        </p:nvSpPr>
        <p:spPr>
          <a:xfrm>
            <a:off x="4362817" y="1461352"/>
            <a:ext cx="3738963" cy="3375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Information Gathering</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Vulnerability Scanning</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Web Application Attacks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Buffer Overflows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Client-Side Attacks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Locating Public Exploits</a:t>
            </a:r>
          </a:p>
        </p:txBody>
      </p:sp>
    </p:spTree>
    <p:extLst>
      <p:ext uri="{BB962C8B-B14F-4D97-AF65-F5344CB8AC3E}">
        <p14:creationId xmlns:p14="http://schemas.microsoft.com/office/powerpoint/2010/main" val="3053509470"/>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0" name="Google Shape;1120;p52"/>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hnschrift SemiCondensed" panose="020B0502040204020203" pitchFamily="34" charset="0"/>
              </a:rPr>
              <a:t>Nội dung khoá học </a:t>
            </a:r>
            <a:r>
              <a:rPr lang="vi-VN">
                <a:latin typeface="Bahnschrift SemiCondensed" panose="020B0502040204020203" pitchFamily="34" charset="0"/>
              </a:rPr>
              <a:t>PWK/PEN-200</a:t>
            </a:r>
            <a:endParaRPr>
              <a:latin typeface="Bahnschrift SemiCondensed" panose="020B0502040204020203" pitchFamily="34" charset="0"/>
            </a:endParaRPr>
          </a:p>
        </p:txBody>
      </p:sp>
      <p:sp>
        <p:nvSpPr>
          <p:cNvPr id="10" name="Google Shape;1225;p57">
            <a:extLst>
              <a:ext uri="{FF2B5EF4-FFF2-40B4-BE49-F238E27FC236}">
                <a16:creationId xmlns:a16="http://schemas.microsoft.com/office/drawing/2014/main" id="{E9D235DA-BBE0-C77E-68BF-4C15A75D42C3}"/>
              </a:ext>
            </a:extLst>
          </p:cNvPr>
          <p:cNvSpPr txBox="1">
            <a:spLocks/>
          </p:cNvSpPr>
          <p:nvPr/>
        </p:nvSpPr>
        <p:spPr>
          <a:xfrm>
            <a:off x="833037" y="1505598"/>
            <a:ext cx="3738963" cy="3375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Fixing Exploits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File Transfers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Antivirus Evasion</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Privilege Escalation</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Password Attacks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Port Redirection and Tunneling</a:t>
            </a:r>
          </a:p>
          <a:p>
            <a:pPr>
              <a:lnSpc>
                <a:spcPct val="150000"/>
              </a:lnSpc>
              <a:buClr>
                <a:schemeClr val="accent3"/>
              </a:buClr>
              <a:buFont typeface="Wingdings" panose="05000000000000000000" pitchFamily="2" charset="2"/>
              <a:buChar char="Ø"/>
            </a:pPr>
            <a:endParaRPr lang="en-US" sz="1800">
              <a:latin typeface="Roboto" panose="02000000000000000000" pitchFamily="2" charset="0"/>
              <a:ea typeface="Roboto" panose="02000000000000000000" pitchFamily="2" charset="0"/>
              <a:cs typeface="Angsana New" panose="02020603050405020304" pitchFamily="18" charset="-34"/>
            </a:endParaRPr>
          </a:p>
        </p:txBody>
      </p:sp>
      <p:sp>
        <p:nvSpPr>
          <p:cNvPr id="11" name="Google Shape;1225;p57">
            <a:extLst>
              <a:ext uri="{FF2B5EF4-FFF2-40B4-BE49-F238E27FC236}">
                <a16:creationId xmlns:a16="http://schemas.microsoft.com/office/drawing/2014/main" id="{6945D78C-E3F3-39D8-9D44-DFDD18E2DCAC}"/>
              </a:ext>
            </a:extLst>
          </p:cNvPr>
          <p:cNvSpPr txBox="1">
            <a:spLocks/>
          </p:cNvSpPr>
          <p:nvPr/>
        </p:nvSpPr>
        <p:spPr>
          <a:xfrm>
            <a:off x="4377566" y="1505597"/>
            <a:ext cx="3738963" cy="3375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Active Directory Attacks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The Metasploit Framework</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PowerShell Empire</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Assembling the Pieces</a:t>
            </a:r>
          </a:p>
          <a:p>
            <a:pPr>
              <a:lnSpc>
                <a:spcPct val="150000"/>
              </a:lnSpc>
              <a:buClr>
                <a:schemeClr val="accent3"/>
              </a:buClr>
              <a:buFont typeface="Wingdings" panose="05000000000000000000" pitchFamily="2" charset="2"/>
              <a:buChar char="Ø"/>
            </a:pPr>
            <a:r>
              <a:rPr lang="en-US" sz="1800">
                <a:latin typeface="Roboto" panose="02000000000000000000" pitchFamily="2" charset="0"/>
                <a:ea typeface="Roboto" panose="02000000000000000000" pitchFamily="2" charset="0"/>
                <a:cs typeface="Angsana New" panose="02020603050405020304" pitchFamily="18" charset="-34"/>
              </a:rPr>
              <a:t>Trying Harder: The Labs</a:t>
            </a:r>
          </a:p>
        </p:txBody>
      </p:sp>
    </p:spTree>
    <p:extLst>
      <p:ext uri="{BB962C8B-B14F-4D97-AF65-F5344CB8AC3E}">
        <p14:creationId xmlns:p14="http://schemas.microsoft.com/office/powerpoint/2010/main" val="20964877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87" name="Google Shape;887;p44"/>
          <p:cNvSpPr/>
          <p:nvPr/>
        </p:nvSpPr>
        <p:spPr>
          <a:xfrm flipH="1">
            <a:off x="4444092" y="332654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5;p57">
            <a:extLst>
              <a:ext uri="{FF2B5EF4-FFF2-40B4-BE49-F238E27FC236}">
                <a16:creationId xmlns:a16="http://schemas.microsoft.com/office/drawing/2014/main" id="{754FC004-4ED2-C27F-68B9-53777D08BD3A}"/>
              </a:ext>
            </a:extLst>
          </p:cNvPr>
          <p:cNvSpPr txBox="1">
            <a:spLocks/>
          </p:cNvSpPr>
          <p:nvPr/>
        </p:nvSpPr>
        <p:spPr>
          <a:xfrm>
            <a:off x="951025" y="1250290"/>
            <a:ext cx="7713900" cy="34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2pPr>
            <a:lvl3pPr marL="1371600" marR="0" lvl="2"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3pPr>
            <a:lvl4pPr marL="1828800" marR="0" lvl="3"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4pPr>
            <a:lvl5pPr marL="2286000" marR="0" lvl="4"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5pPr>
            <a:lvl6pPr marL="2743200" marR="0" lvl="5"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6pPr>
            <a:lvl7pPr marL="3200400" marR="0" lvl="6"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7pPr>
            <a:lvl8pPr marL="3657600" marR="0" lvl="7"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8pPr>
            <a:lvl9pPr marL="4114800" marR="0" lvl="8" indent="-317500" algn="l" rtl="0">
              <a:lnSpc>
                <a:spcPct val="100000"/>
              </a:lnSpc>
              <a:spcBef>
                <a:spcPts val="0"/>
              </a:spcBef>
              <a:spcAft>
                <a:spcPts val="0"/>
              </a:spcAft>
              <a:buClr>
                <a:schemeClr val="dk1"/>
              </a:buClr>
              <a:buSzPts val="1400"/>
              <a:buFont typeface="Anek Telugu"/>
              <a:buChar char="■"/>
              <a:defRPr sz="1400" b="0" i="0" u="none" strike="noStrike" cap="none">
                <a:solidFill>
                  <a:schemeClr val="dk1"/>
                </a:solidFill>
                <a:latin typeface="Anek Telugu"/>
                <a:ea typeface="Anek Telugu"/>
                <a:cs typeface="Anek Telugu"/>
                <a:sym typeface="Anek Telugu"/>
              </a:defRPr>
            </a:lvl9pPr>
          </a:lstStyle>
          <a:p>
            <a:pPr>
              <a:lnSpc>
                <a:spcPct val="150000"/>
              </a:lnSpc>
              <a:buClr>
                <a:schemeClr val="accent3"/>
              </a:buClr>
              <a:buFont typeface="Wingdings" panose="05000000000000000000" pitchFamily="2" charset="2"/>
              <a:buChar char="Ø"/>
            </a:pPr>
            <a:r>
              <a:rPr lang="vi-VN" sz="2200">
                <a:latin typeface="Roboto" panose="02000000000000000000" pitchFamily="2" charset="0"/>
                <a:ea typeface="Roboto" panose="02000000000000000000" pitchFamily="2" charset="0"/>
                <a:cs typeface="Angsana New" panose="02020603050405020304" pitchFamily="18" charset="-34"/>
              </a:rPr>
              <a:t>VPN riêng có chứa các  máy dễ tấn công </a:t>
            </a: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Có </a:t>
            </a:r>
            <a:r>
              <a:rPr lang="vi-VN" sz="2200">
                <a:latin typeface="Roboto" panose="02000000000000000000" pitchFamily="2" charset="0"/>
                <a:ea typeface="Roboto" panose="02000000000000000000" pitchFamily="2" charset="0"/>
                <a:cs typeface="Angsana New" panose="02020603050405020304" pitchFamily="18" charset="-34"/>
              </a:rPr>
              <a:t>24 giờ để hoàn thành bài thi và 24 giờ để viết báo cáo và tải lên cờ (flag)</a:t>
            </a:r>
          </a:p>
          <a:p>
            <a:pPr>
              <a:lnSpc>
                <a:spcPct val="150000"/>
              </a:lnSpc>
              <a:buClr>
                <a:schemeClr val="accent3"/>
              </a:buClr>
              <a:buFont typeface="Wingdings" panose="05000000000000000000" pitchFamily="2" charset="2"/>
              <a:buChar char="Ø"/>
            </a:pPr>
            <a:r>
              <a:rPr lang="en-US" sz="2200">
                <a:latin typeface="Roboto" panose="02000000000000000000" pitchFamily="2" charset="0"/>
                <a:ea typeface="Roboto" panose="02000000000000000000" pitchFamily="2" charset="0"/>
                <a:cs typeface="Angsana New" panose="02020603050405020304" pitchFamily="18" charset="-34"/>
              </a:rPr>
              <a:t>Chia </a:t>
            </a:r>
            <a:r>
              <a:rPr lang="vi-VN" sz="2200">
                <a:latin typeface="Roboto" panose="02000000000000000000" pitchFamily="2" charset="0"/>
                <a:ea typeface="Roboto" panose="02000000000000000000" pitchFamily="2" charset="0"/>
                <a:cs typeface="Angsana New" panose="02020603050405020304" pitchFamily="18" charset="-34"/>
              </a:rPr>
              <a:t>sẻ màn hình, trò chuyện và webcam (không có âm thanh)</a:t>
            </a:r>
            <a:endParaRPr lang="en-US" sz="2200">
              <a:latin typeface="Roboto" panose="02000000000000000000" pitchFamily="2" charset="0"/>
              <a:ea typeface="Roboto" panose="02000000000000000000" pitchFamily="2" charset="0"/>
              <a:cs typeface="Angsana New" panose="02020603050405020304" pitchFamily="18" charset="-34"/>
            </a:endParaRPr>
          </a:p>
          <a:p>
            <a:pPr>
              <a:lnSpc>
                <a:spcPct val="150000"/>
              </a:lnSpc>
              <a:buClr>
                <a:schemeClr val="accent3"/>
              </a:buClr>
              <a:buFont typeface="Wingdings" panose="05000000000000000000" pitchFamily="2" charset="2"/>
              <a:buChar char="Ø"/>
            </a:pPr>
            <a:r>
              <a:rPr lang="vi-VN" sz="2200">
                <a:latin typeface="Roboto" panose="02000000000000000000" pitchFamily="2" charset="0"/>
                <a:ea typeface="Roboto" panose="02000000000000000000" pitchFamily="2" charset="0"/>
                <a:cs typeface="Angsana New" panose="02020603050405020304" pitchFamily="18" charset="-34"/>
              </a:rPr>
              <a:t>Trên 70 điểm </a:t>
            </a:r>
            <a:r>
              <a:rPr lang="en-US" sz="2200">
                <a:latin typeface="Roboto" panose="02000000000000000000" pitchFamily="2" charset="0"/>
                <a:ea typeface="Roboto" panose="02000000000000000000" pitchFamily="2" charset="0"/>
                <a:cs typeface="Angsana New" panose="02020603050405020304" pitchFamily="18" charset="-34"/>
              </a:rPr>
              <a:t>sẽ </a:t>
            </a:r>
            <a:r>
              <a:rPr lang="vi-VN" sz="2200">
                <a:latin typeface="Roboto" panose="02000000000000000000" pitchFamily="2" charset="0"/>
                <a:ea typeface="Roboto" panose="02000000000000000000" pitchFamily="2" charset="0"/>
                <a:cs typeface="Angsana New" panose="02020603050405020304" pitchFamily="18" charset="-34"/>
              </a:rPr>
              <a:t>được cấp chứng chỉ</a:t>
            </a:r>
          </a:p>
        </p:txBody>
      </p:sp>
      <p:sp>
        <p:nvSpPr>
          <p:cNvPr id="5" name="Title 4">
            <a:extLst>
              <a:ext uri="{FF2B5EF4-FFF2-40B4-BE49-F238E27FC236}">
                <a16:creationId xmlns:a16="http://schemas.microsoft.com/office/drawing/2014/main" id="{ECE9530D-B8F3-550A-DD56-921F18DF62E5}"/>
              </a:ext>
            </a:extLst>
          </p:cNvPr>
          <p:cNvSpPr>
            <a:spLocks noGrp="1"/>
          </p:cNvSpPr>
          <p:nvPr>
            <p:ph type="title"/>
          </p:nvPr>
        </p:nvSpPr>
        <p:spPr/>
        <p:txBody>
          <a:bodyPr/>
          <a:lstStyle/>
          <a:p>
            <a:r>
              <a:rPr lang="en-US">
                <a:latin typeface="Bahnschrift SemiCondensed" panose="020B0502040204020203" pitchFamily="34" charset="0"/>
              </a:rPr>
              <a:t>Hình thức thi</a:t>
            </a:r>
            <a:endParaRPr lang="vi-VN">
              <a:latin typeface="Bahnschrift SemiCondensed" panose="020B0502040204020203" pitchFamily="34" charset="0"/>
            </a:endParaRPr>
          </a:p>
        </p:txBody>
      </p:sp>
    </p:spTree>
    <p:extLst>
      <p:ext uri="{BB962C8B-B14F-4D97-AF65-F5344CB8AC3E}">
        <p14:creationId xmlns:p14="http://schemas.microsoft.com/office/powerpoint/2010/main" val="12038859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1"/>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hnschrift SemiCondensed" panose="020B0502040204020203" pitchFamily="34" charset="0"/>
              </a:rPr>
              <a:t>Cấu trúc bài thi</a:t>
            </a:r>
            <a:endParaRPr>
              <a:latin typeface="Bahnschrift SemiCondensed" panose="020B0502040204020203" pitchFamily="34" charset="0"/>
            </a:endParaRPr>
          </a:p>
        </p:txBody>
      </p:sp>
      <p:sp>
        <p:nvSpPr>
          <p:cNvPr id="1095" name="Google Shape;1095;p51"/>
          <p:cNvSpPr txBox="1"/>
          <p:nvPr/>
        </p:nvSpPr>
        <p:spPr>
          <a:xfrm>
            <a:off x="891362" y="2632242"/>
            <a:ext cx="5595876" cy="131294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a:solidFill>
                  <a:schemeClr val="dk1"/>
                </a:solidFill>
                <a:latin typeface="Roboto" panose="02000000000000000000" pitchFamily="2" charset="0"/>
                <a:ea typeface="Roboto" panose="02000000000000000000" pitchFamily="2" charset="0"/>
                <a:cs typeface="Anek Telugu"/>
                <a:sym typeface="Anek Telugu"/>
              </a:rPr>
              <a:t>C</a:t>
            </a:r>
            <a:r>
              <a:rPr lang="vi-VN" sz="1800">
                <a:solidFill>
                  <a:schemeClr val="dk1"/>
                </a:solidFill>
                <a:latin typeface="Roboto" panose="02000000000000000000" pitchFamily="2" charset="0"/>
                <a:ea typeface="Roboto" panose="02000000000000000000" pitchFamily="2" charset="0"/>
                <a:cs typeface="Anek Telugu"/>
                <a:sym typeface="Anek Telugu"/>
              </a:rPr>
              <a:t>ần 2 bước</a:t>
            </a:r>
            <a:r>
              <a:rPr lang="en-US" sz="1800">
                <a:solidFill>
                  <a:schemeClr val="dk1"/>
                </a:solidFill>
                <a:latin typeface="Roboto" panose="02000000000000000000" pitchFamily="2" charset="0"/>
                <a:ea typeface="Roboto" panose="02000000000000000000" pitchFamily="2" charset="0"/>
                <a:cs typeface="Anek Telugu"/>
                <a:sym typeface="Anek Telugu"/>
              </a:rPr>
              <a:t>:</a:t>
            </a:r>
            <a:r>
              <a:rPr lang="vi-VN" sz="1800">
                <a:solidFill>
                  <a:schemeClr val="dk1"/>
                </a:solidFill>
                <a:latin typeface="Roboto" panose="02000000000000000000" pitchFamily="2" charset="0"/>
                <a:ea typeface="Roboto" panose="02000000000000000000" pitchFamily="2" charset="0"/>
                <a:cs typeface="Anek Telugu"/>
                <a:sym typeface="Anek Telugu"/>
              </a:rPr>
              <a:t> lên được shell quyền user thấp và leo quyền lên user cao nhất</a:t>
            </a:r>
            <a:endParaRPr lang="en-US" sz="1800">
              <a:solidFill>
                <a:schemeClr val="dk1"/>
              </a:solidFill>
              <a:latin typeface="Roboto" panose="02000000000000000000" pitchFamily="2" charset="0"/>
              <a:ea typeface="Roboto" panose="02000000000000000000" pitchFamily="2" charset="0"/>
              <a:cs typeface="Anek Telugu"/>
              <a:sym typeface="Anek Telugu"/>
            </a:endParaRPr>
          </a:p>
          <a:p>
            <a:pPr marL="0" lvl="0" indent="0" algn="just" rtl="0">
              <a:spcBef>
                <a:spcPts val="0"/>
              </a:spcBef>
              <a:spcAft>
                <a:spcPts val="0"/>
              </a:spcAft>
              <a:buNone/>
            </a:pPr>
            <a:r>
              <a:rPr lang="en-US" sz="1800">
                <a:solidFill>
                  <a:schemeClr val="dk1"/>
                </a:solidFill>
                <a:latin typeface="Roboto" panose="02000000000000000000" pitchFamily="2" charset="0"/>
                <a:ea typeface="Roboto" panose="02000000000000000000" pitchFamily="2" charset="0"/>
                <a:cs typeface="Anek Telugu"/>
                <a:sym typeface="Anek Telugu"/>
              </a:rPr>
              <a:t>Nếu </a:t>
            </a:r>
            <a:r>
              <a:rPr lang="vi-VN" sz="1800">
                <a:solidFill>
                  <a:schemeClr val="dk1"/>
                </a:solidFill>
                <a:latin typeface="Roboto" panose="02000000000000000000" pitchFamily="2" charset="0"/>
                <a:ea typeface="Roboto" panose="02000000000000000000" pitchFamily="2" charset="0"/>
                <a:cs typeface="Anek Telugu"/>
                <a:sym typeface="Anek Telugu"/>
              </a:rPr>
              <a:t>có BOF thì khai thác thành công chỉ có quyền user thấp, cần phải leo quyền lên </a:t>
            </a:r>
            <a:endParaRPr sz="1800">
              <a:solidFill>
                <a:schemeClr val="dk1"/>
              </a:solidFill>
              <a:latin typeface="Roboto" panose="02000000000000000000" pitchFamily="2" charset="0"/>
              <a:ea typeface="Roboto" panose="02000000000000000000" pitchFamily="2" charset="0"/>
              <a:cs typeface="Anek Telugu"/>
              <a:sym typeface="Anek Telugu"/>
            </a:endParaRPr>
          </a:p>
        </p:txBody>
      </p:sp>
      <p:sp>
        <p:nvSpPr>
          <p:cNvPr id="1096" name="Google Shape;1096;p51"/>
          <p:cNvSpPr txBox="1"/>
          <p:nvPr/>
        </p:nvSpPr>
        <p:spPr>
          <a:xfrm>
            <a:off x="715025" y="2027530"/>
            <a:ext cx="1928400" cy="56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1"/>
                </a:solidFill>
                <a:latin typeface="Roboto" panose="02000000000000000000" pitchFamily="2" charset="0"/>
                <a:ea typeface="Roboto" panose="02000000000000000000" pitchFamily="2" charset="0"/>
                <a:cs typeface="Anek Telugu"/>
                <a:sym typeface="Anek Telugu"/>
              </a:rPr>
              <a:t>20 điểm</a:t>
            </a:r>
            <a:endParaRPr sz="2400" b="1">
              <a:solidFill>
                <a:schemeClr val="lt1"/>
              </a:solidFill>
              <a:latin typeface="Roboto" panose="02000000000000000000" pitchFamily="2" charset="0"/>
              <a:ea typeface="Roboto" panose="02000000000000000000" pitchFamily="2" charset="0"/>
              <a:cs typeface="Anek Telugu"/>
              <a:sym typeface="Anek Telugu"/>
            </a:endParaRPr>
          </a:p>
        </p:txBody>
      </p:sp>
      <p:sp>
        <p:nvSpPr>
          <p:cNvPr id="1097" name="Google Shape;1097;p51"/>
          <p:cNvSpPr txBox="1"/>
          <p:nvPr/>
        </p:nvSpPr>
        <p:spPr>
          <a:xfrm>
            <a:off x="715100" y="1586413"/>
            <a:ext cx="1928400" cy="47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rgbClr val="E4796C"/>
                </a:solidFill>
                <a:latin typeface="Anek Telugu"/>
                <a:ea typeface="Anek Telugu"/>
                <a:cs typeface="Anek Telugu"/>
                <a:sym typeface="Anek Telugu"/>
              </a:rPr>
              <a:t>01</a:t>
            </a:r>
            <a:endParaRPr sz="2700" b="1">
              <a:solidFill>
                <a:srgbClr val="E4796C"/>
              </a:solidFill>
              <a:latin typeface="Anek Telugu"/>
              <a:ea typeface="Anek Telugu"/>
              <a:cs typeface="Anek Telugu"/>
              <a:sym typeface="Anek Telugu"/>
            </a:endParaRPr>
          </a:p>
        </p:txBody>
      </p:sp>
      <p:sp>
        <p:nvSpPr>
          <p:cNvPr id="1099" name="Google Shape;1099;p51"/>
          <p:cNvSpPr txBox="1"/>
          <p:nvPr/>
        </p:nvSpPr>
        <p:spPr>
          <a:xfrm>
            <a:off x="2643500" y="2027530"/>
            <a:ext cx="1928400" cy="56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1"/>
                </a:solidFill>
                <a:latin typeface="Roboto" panose="02000000000000000000" pitchFamily="2" charset="0"/>
                <a:ea typeface="Roboto" panose="02000000000000000000" pitchFamily="2" charset="0"/>
                <a:cs typeface="Anek Telugu"/>
                <a:sym typeface="Anek Telugu"/>
              </a:rPr>
              <a:t>20 điểm</a:t>
            </a:r>
            <a:endParaRPr sz="2400" b="1">
              <a:solidFill>
                <a:schemeClr val="lt1"/>
              </a:solidFill>
              <a:latin typeface="Roboto" panose="02000000000000000000" pitchFamily="2" charset="0"/>
              <a:ea typeface="Roboto" panose="02000000000000000000" pitchFamily="2" charset="0"/>
              <a:cs typeface="Anek Telugu"/>
              <a:sym typeface="Anek Telugu"/>
            </a:endParaRPr>
          </a:p>
        </p:txBody>
      </p:sp>
      <p:sp>
        <p:nvSpPr>
          <p:cNvPr id="1100" name="Google Shape;1100;p51"/>
          <p:cNvSpPr txBox="1"/>
          <p:nvPr/>
        </p:nvSpPr>
        <p:spPr>
          <a:xfrm>
            <a:off x="2643575" y="1586413"/>
            <a:ext cx="1928400" cy="47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rgbClr val="E4796C"/>
                </a:solidFill>
                <a:latin typeface="Anek Telugu"/>
                <a:ea typeface="Anek Telugu"/>
                <a:cs typeface="Anek Telugu"/>
                <a:sym typeface="Anek Telugu"/>
              </a:rPr>
              <a:t>02</a:t>
            </a:r>
            <a:endParaRPr sz="2700" b="1">
              <a:solidFill>
                <a:srgbClr val="E4796C"/>
              </a:solidFill>
              <a:latin typeface="Anek Telugu"/>
              <a:ea typeface="Anek Telugu"/>
              <a:cs typeface="Anek Telugu"/>
              <a:sym typeface="Anek Telugu"/>
            </a:endParaRPr>
          </a:p>
        </p:txBody>
      </p:sp>
      <p:sp>
        <p:nvSpPr>
          <p:cNvPr id="1102" name="Google Shape;1102;p51"/>
          <p:cNvSpPr txBox="1"/>
          <p:nvPr/>
        </p:nvSpPr>
        <p:spPr>
          <a:xfrm>
            <a:off x="4571975" y="2027530"/>
            <a:ext cx="1928400" cy="56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1"/>
                </a:solidFill>
                <a:latin typeface="Roboto" panose="02000000000000000000" pitchFamily="2" charset="0"/>
                <a:ea typeface="Roboto" panose="02000000000000000000" pitchFamily="2" charset="0"/>
                <a:cs typeface="Anek Telugu"/>
                <a:sym typeface="Anek Telugu"/>
              </a:rPr>
              <a:t>20 điểm</a:t>
            </a:r>
            <a:endParaRPr sz="2400" b="1">
              <a:solidFill>
                <a:schemeClr val="lt1"/>
              </a:solidFill>
              <a:latin typeface="Roboto" panose="02000000000000000000" pitchFamily="2" charset="0"/>
              <a:ea typeface="Roboto" panose="02000000000000000000" pitchFamily="2" charset="0"/>
              <a:cs typeface="Anek Telugu"/>
              <a:sym typeface="Anek Telugu"/>
            </a:endParaRPr>
          </a:p>
        </p:txBody>
      </p:sp>
      <p:sp>
        <p:nvSpPr>
          <p:cNvPr id="1103" name="Google Shape;1103;p51"/>
          <p:cNvSpPr txBox="1"/>
          <p:nvPr/>
        </p:nvSpPr>
        <p:spPr>
          <a:xfrm>
            <a:off x="4572050" y="1586413"/>
            <a:ext cx="1928400" cy="47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rgbClr val="E4796C"/>
                </a:solidFill>
                <a:latin typeface="Anek Telugu"/>
                <a:ea typeface="Anek Telugu"/>
                <a:cs typeface="Anek Telugu"/>
                <a:sym typeface="Anek Telugu"/>
              </a:rPr>
              <a:t>03</a:t>
            </a:r>
            <a:endParaRPr sz="2700" b="1">
              <a:solidFill>
                <a:srgbClr val="E4796C"/>
              </a:solidFill>
              <a:latin typeface="Anek Telugu"/>
              <a:ea typeface="Anek Telugu"/>
              <a:cs typeface="Anek Telugu"/>
              <a:sym typeface="Anek Telugu"/>
            </a:endParaRPr>
          </a:p>
        </p:txBody>
      </p:sp>
      <p:sp>
        <p:nvSpPr>
          <p:cNvPr id="1104" name="Google Shape;1104;p51"/>
          <p:cNvSpPr txBox="1"/>
          <p:nvPr/>
        </p:nvSpPr>
        <p:spPr>
          <a:xfrm>
            <a:off x="6575518" y="2641928"/>
            <a:ext cx="1941463" cy="12935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800">
                <a:solidFill>
                  <a:schemeClr val="dk1"/>
                </a:solidFill>
                <a:latin typeface="Roboto" panose="02000000000000000000" pitchFamily="2" charset="0"/>
                <a:ea typeface="Roboto" panose="02000000000000000000" pitchFamily="2" charset="0"/>
                <a:cs typeface="Anek Telugu"/>
                <a:sym typeface="Anek Telugu"/>
              </a:rPr>
              <a:t>Active Directory gồm 2 máy client và 1 máy domain controller.</a:t>
            </a:r>
            <a:endParaRPr sz="1800">
              <a:solidFill>
                <a:schemeClr val="dk1"/>
              </a:solidFill>
              <a:latin typeface="Roboto" panose="02000000000000000000" pitchFamily="2" charset="0"/>
              <a:ea typeface="Roboto" panose="02000000000000000000" pitchFamily="2" charset="0"/>
              <a:cs typeface="Anek Telugu"/>
              <a:sym typeface="Anek Telugu"/>
            </a:endParaRPr>
          </a:p>
        </p:txBody>
      </p:sp>
      <p:sp>
        <p:nvSpPr>
          <p:cNvPr id="1105" name="Google Shape;1105;p51"/>
          <p:cNvSpPr txBox="1"/>
          <p:nvPr/>
        </p:nvSpPr>
        <p:spPr>
          <a:xfrm>
            <a:off x="6500450" y="2027530"/>
            <a:ext cx="1928400" cy="56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1"/>
                </a:solidFill>
                <a:latin typeface="Roboto" panose="02000000000000000000" pitchFamily="2" charset="0"/>
                <a:ea typeface="Roboto" panose="02000000000000000000" pitchFamily="2" charset="0"/>
                <a:cs typeface="Anek Telugu"/>
                <a:sym typeface="Anek Telugu"/>
              </a:rPr>
              <a:t>40 điểm</a:t>
            </a:r>
            <a:endParaRPr sz="2400" b="1">
              <a:solidFill>
                <a:schemeClr val="lt1"/>
              </a:solidFill>
              <a:latin typeface="Roboto" panose="02000000000000000000" pitchFamily="2" charset="0"/>
              <a:ea typeface="Roboto" panose="02000000000000000000" pitchFamily="2" charset="0"/>
              <a:cs typeface="Anek Telugu"/>
              <a:sym typeface="Anek Telugu"/>
            </a:endParaRPr>
          </a:p>
        </p:txBody>
      </p:sp>
      <p:sp>
        <p:nvSpPr>
          <p:cNvPr id="1106" name="Google Shape;1106;p51"/>
          <p:cNvSpPr txBox="1"/>
          <p:nvPr/>
        </p:nvSpPr>
        <p:spPr>
          <a:xfrm>
            <a:off x="6500525" y="1586413"/>
            <a:ext cx="1928400" cy="47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rgbClr val="E4796C"/>
                </a:solidFill>
                <a:latin typeface="Anek Telugu"/>
                <a:ea typeface="Anek Telugu"/>
                <a:cs typeface="Anek Telugu"/>
                <a:sym typeface="Anek Telugu"/>
              </a:rPr>
              <a:t>04</a:t>
            </a:r>
            <a:endParaRPr sz="2700" b="1">
              <a:solidFill>
                <a:srgbClr val="E4796C"/>
              </a:solidFill>
              <a:latin typeface="Anek Telugu"/>
              <a:ea typeface="Anek Telugu"/>
              <a:cs typeface="Anek Telugu"/>
              <a:sym typeface="Anek Telugu"/>
            </a:endParaRPr>
          </a:p>
        </p:txBody>
      </p:sp>
      <p:sp>
        <p:nvSpPr>
          <p:cNvPr id="1107" name="Google Shape;1107;p51"/>
          <p:cNvSpPr/>
          <p:nvPr/>
        </p:nvSpPr>
        <p:spPr>
          <a:xfrm>
            <a:off x="1597625" y="4161100"/>
            <a:ext cx="163200" cy="16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1"/>
          <p:cNvSpPr/>
          <p:nvPr/>
        </p:nvSpPr>
        <p:spPr>
          <a:xfrm>
            <a:off x="3526100" y="4161100"/>
            <a:ext cx="163200" cy="16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1"/>
          <p:cNvSpPr/>
          <p:nvPr/>
        </p:nvSpPr>
        <p:spPr>
          <a:xfrm>
            <a:off x="5454575" y="4161100"/>
            <a:ext cx="163200" cy="16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1"/>
          <p:cNvSpPr/>
          <p:nvPr/>
        </p:nvSpPr>
        <p:spPr>
          <a:xfrm>
            <a:off x="7383050" y="4161100"/>
            <a:ext cx="163200" cy="16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1" name="Google Shape;1111;p51"/>
          <p:cNvCxnSpPr>
            <a:stCxn id="1107" idx="6"/>
            <a:endCxn id="1108" idx="2"/>
          </p:cNvCxnSpPr>
          <p:nvPr/>
        </p:nvCxnSpPr>
        <p:spPr>
          <a:xfrm>
            <a:off x="1760825" y="4242700"/>
            <a:ext cx="1765200" cy="0"/>
          </a:xfrm>
          <a:prstGeom prst="straightConnector1">
            <a:avLst/>
          </a:prstGeom>
          <a:noFill/>
          <a:ln w="19050" cap="flat" cmpd="sng">
            <a:solidFill>
              <a:schemeClr val="lt1"/>
            </a:solidFill>
            <a:prstDash val="solid"/>
            <a:round/>
            <a:headEnd type="none" w="med" len="med"/>
            <a:tailEnd type="none" w="med" len="med"/>
          </a:ln>
        </p:spPr>
      </p:cxnSp>
      <p:cxnSp>
        <p:nvCxnSpPr>
          <p:cNvPr id="1112" name="Google Shape;1112;p51"/>
          <p:cNvCxnSpPr>
            <a:stCxn id="1108" idx="6"/>
            <a:endCxn id="1109" idx="2"/>
          </p:cNvCxnSpPr>
          <p:nvPr/>
        </p:nvCxnSpPr>
        <p:spPr>
          <a:xfrm>
            <a:off x="3689300" y="4242700"/>
            <a:ext cx="1765200" cy="0"/>
          </a:xfrm>
          <a:prstGeom prst="straightConnector1">
            <a:avLst/>
          </a:prstGeom>
          <a:noFill/>
          <a:ln w="19050" cap="flat" cmpd="sng">
            <a:solidFill>
              <a:schemeClr val="lt1"/>
            </a:solidFill>
            <a:prstDash val="solid"/>
            <a:round/>
            <a:headEnd type="none" w="med" len="med"/>
            <a:tailEnd type="none" w="med" len="med"/>
          </a:ln>
        </p:spPr>
      </p:cxnSp>
      <p:cxnSp>
        <p:nvCxnSpPr>
          <p:cNvPr id="1113" name="Google Shape;1113;p51"/>
          <p:cNvCxnSpPr>
            <a:stCxn id="1109" idx="6"/>
            <a:endCxn id="1110" idx="2"/>
          </p:cNvCxnSpPr>
          <p:nvPr/>
        </p:nvCxnSpPr>
        <p:spPr>
          <a:xfrm>
            <a:off x="5617775" y="4242700"/>
            <a:ext cx="1765200" cy="0"/>
          </a:xfrm>
          <a:prstGeom prst="straightConnector1">
            <a:avLst/>
          </a:prstGeom>
          <a:noFill/>
          <a:ln w="19050" cap="flat" cmpd="sng">
            <a:solidFill>
              <a:schemeClr val="lt1"/>
            </a:solidFill>
            <a:prstDash val="solid"/>
            <a:round/>
            <a:headEnd type="none" w="med" len="med"/>
            <a:tailEnd type="none" w="med" len="med"/>
          </a:ln>
        </p:spPr>
      </p:cxnSp>
      <p:cxnSp>
        <p:nvCxnSpPr>
          <p:cNvPr id="2" name="Google Shape;1113;p51">
            <a:extLst>
              <a:ext uri="{FF2B5EF4-FFF2-40B4-BE49-F238E27FC236}">
                <a16:creationId xmlns:a16="http://schemas.microsoft.com/office/drawing/2014/main" id="{221FC78C-9800-9F11-89EF-FCEF41EABE32}"/>
              </a:ext>
            </a:extLst>
          </p:cNvPr>
          <p:cNvCxnSpPr>
            <a:cxnSpLocks/>
          </p:cNvCxnSpPr>
          <p:nvPr/>
        </p:nvCxnSpPr>
        <p:spPr>
          <a:xfrm>
            <a:off x="6500375" y="2027530"/>
            <a:ext cx="0" cy="191766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9955454"/>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SemiCondensed" panose="020B0502040204020203" pitchFamily="34" charset="0"/>
                <a:ea typeface="Roboto" panose="02000000000000000000" pitchFamily="2" charset="0"/>
              </a:rPr>
              <a:t>Lưu ý về kỳ thi</a:t>
            </a:r>
            <a:endParaRPr>
              <a:latin typeface="Bahnschrift SemiCondensed" panose="020B0502040204020203" pitchFamily="34" charset="0"/>
              <a:ea typeface="Roboto" panose="02000000000000000000" pitchFamily="2" charset="0"/>
            </a:endParaRPr>
          </a:p>
        </p:txBody>
      </p:sp>
      <p:sp>
        <p:nvSpPr>
          <p:cNvPr id="1225" name="Google Shape;1225;p57"/>
          <p:cNvSpPr txBox="1">
            <a:spLocks noGrp="1"/>
          </p:cNvSpPr>
          <p:nvPr>
            <p:ph type="body" idx="4294967295"/>
          </p:nvPr>
        </p:nvSpPr>
        <p:spPr>
          <a:xfrm>
            <a:off x="862534" y="1152400"/>
            <a:ext cx="7448182" cy="3766187"/>
          </a:xfrm>
          <a:prstGeom prst="rect">
            <a:avLst/>
          </a:prstGeom>
        </p:spPr>
        <p:txBody>
          <a:bodyPr spcFirstLastPara="1" wrap="square" lIns="91425" tIns="91425" rIns="91425" bIns="91425" anchor="t" anchorCtr="0">
            <a:noAutofit/>
          </a:bodyPr>
          <a:lstStyle/>
          <a:p>
            <a:pPr marL="139700" marR="0" lvl="0" indent="0" algn="just" rtl="0">
              <a:lnSpc>
                <a:spcPct val="150000"/>
              </a:lnSpc>
              <a:spcBef>
                <a:spcPts val="0"/>
              </a:spcBef>
              <a:spcAft>
                <a:spcPts val="0"/>
              </a:spcAft>
              <a:buClr>
                <a:schemeClr val="accent3"/>
              </a:buClr>
              <a:buSzPts val="1400"/>
              <a:buNone/>
            </a:pPr>
            <a:r>
              <a:rPr lang="vi-VN" sz="2400" b="1">
                <a:solidFill>
                  <a:srgbClr val="FF0000"/>
                </a:solidFill>
                <a:effectLst/>
                <a:latin typeface="Roboto" panose="02000000000000000000" pitchFamily="2" charset="0"/>
                <a:ea typeface="Roboto" panose="02000000000000000000" pitchFamily="2" charset="0"/>
                <a:cs typeface="Angsana New" panose="02020603050405020304" pitchFamily="18" charset="-34"/>
              </a:rPr>
              <a:t>Thí sinh không được phép sử dụng một số công cụ:</a:t>
            </a:r>
          </a:p>
          <a:p>
            <a:pPr marR="0" lvl="0" algn="just" rtl="0">
              <a:lnSpc>
                <a:spcPct val="150000"/>
              </a:lnSpc>
              <a:spcBef>
                <a:spcPts val="0"/>
              </a:spcBef>
              <a:spcAft>
                <a:spcPts val="0"/>
              </a:spcAft>
              <a:buClr>
                <a:schemeClr val="accent3"/>
              </a:buClr>
              <a:buSzPts val="1400"/>
              <a:buFont typeface="Wingdings" panose="05000000000000000000" pitchFamily="2" charset="2"/>
              <a:buChar char="Ø"/>
            </a:pPr>
            <a:r>
              <a:rPr lang="vi-VN" sz="2000">
                <a:effectLst/>
                <a:latin typeface="Roboto" panose="02000000000000000000" pitchFamily="2" charset="0"/>
                <a:ea typeface="Roboto" panose="02000000000000000000" pitchFamily="2" charset="0"/>
                <a:cs typeface="Angsana New" panose="02020603050405020304" pitchFamily="18" charset="-34"/>
              </a:rPr>
              <a:t>Các công cụ hoặc dịch vụ thương mại như: Metasploit Pro, Burp Pro</a:t>
            </a:r>
          </a:p>
          <a:p>
            <a:pPr marR="0" lvl="0" algn="just" rtl="0">
              <a:lnSpc>
                <a:spcPct val="150000"/>
              </a:lnSpc>
              <a:spcBef>
                <a:spcPts val="0"/>
              </a:spcBef>
              <a:spcAft>
                <a:spcPts val="0"/>
              </a:spcAft>
              <a:buClr>
                <a:schemeClr val="accent3"/>
              </a:buClr>
              <a:buSzPts val="1400"/>
              <a:buFont typeface="Wingdings" panose="05000000000000000000" pitchFamily="2" charset="2"/>
              <a:buChar char="Ø"/>
            </a:pPr>
            <a:r>
              <a:rPr lang="vi-VN" sz="2000">
                <a:effectLst/>
                <a:latin typeface="Roboto" panose="02000000000000000000" pitchFamily="2" charset="0"/>
                <a:ea typeface="Roboto" panose="02000000000000000000" pitchFamily="2" charset="0"/>
                <a:cs typeface="Angsana New" panose="02020603050405020304" pitchFamily="18" charset="-34"/>
              </a:rPr>
              <a:t>Các công cụ khai khác tự động như: db_autopwn, browser_autopwn, SQLmap, SQLninja</a:t>
            </a:r>
          </a:p>
          <a:p>
            <a:pPr marR="0" lvl="0" algn="just" rtl="0">
              <a:lnSpc>
                <a:spcPct val="150000"/>
              </a:lnSpc>
              <a:spcBef>
                <a:spcPts val="0"/>
              </a:spcBef>
              <a:spcAft>
                <a:spcPts val="0"/>
              </a:spcAft>
              <a:buClr>
                <a:schemeClr val="accent3"/>
              </a:buClr>
              <a:buSzPts val="1400"/>
              <a:buFont typeface="Wingdings" panose="05000000000000000000" pitchFamily="2" charset="2"/>
              <a:buChar char="Ø"/>
            </a:pPr>
            <a:r>
              <a:rPr lang="vi-VN" sz="2000">
                <a:effectLst/>
                <a:latin typeface="Roboto" panose="02000000000000000000" pitchFamily="2" charset="0"/>
                <a:ea typeface="Roboto" panose="02000000000000000000" pitchFamily="2" charset="0"/>
                <a:cs typeface="Angsana New" panose="02020603050405020304" pitchFamily="18" charset="-34"/>
              </a:rPr>
              <a:t>Máy quét lỗ hỏng bảo mật hàng loạt như</a:t>
            </a:r>
            <a:r>
              <a:rPr lang="en-US" sz="2000">
                <a:effectLst/>
                <a:latin typeface="Roboto" panose="02000000000000000000" pitchFamily="2" charset="0"/>
                <a:ea typeface="Roboto" panose="02000000000000000000" pitchFamily="2" charset="0"/>
                <a:cs typeface="Angsana New" panose="02020603050405020304" pitchFamily="18" charset="-34"/>
              </a:rPr>
              <a:t>:</a:t>
            </a:r>
            <a:r>
              <a:rPr lang="vi-VN" sz="2000">
                <a:effectLst/>
                <a:latin typeface="Roboto" panose="02000000000000000000" pitchFamily="2" charset="0"/>
                <a:ea typeface="Roboto" panose="02000000000000000000" pitchFamily="2" charset="0"/>
                <a:cs typeface="Angsana New" panose="02020603050405020304" pitchFamily="18" charset="-34"/>
              </a:rPr>
              <a:t> Nessus, NeXpose, OpenVAS, Canvas, Core Impact, SAINT</a:t>
            </a:r>
          </a:p>
        </p:txBody>
      </p:sp>
    </p:spTree>
    <p:extLst>
      <p:ext uri="{BB962C8B-B14F-4D97-AF65-F5344CB8AC3E}">
        <p14:creationId xmlns:p14="http://schemas.microsoft.com/office/powerpoint/2010/main" val="421243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3"/>
          <p:cNvSpPr txBox="1">
            <a:spLocks noGrp="1"/>
          </p:cNvSpPr>
          <p:nvPr>
            <p:ph type="title"/>
          </p:nvPr>
        </p:nvSpPr>
        <p:spPr>
          <a:xfrm>
            <a:off x="2290582" y="1687033"/>
            <a:ext cx="4849500" cy="8485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latin typeface="Bahnschrift SemiCondensed" panose="020B0502040204020203" pitchFamily="34" charset="0"/>
              </a:rPr>
              <a:t>Cơ hội nghề nghiệp</a:t>
            </a:r>
            <a:endParaRPr sz="4400">
              <a:latin typeface="Bahnschrift SemiCondensed" panose="020B0502040204020203" pitchFamily="34" charset="0"/>
            </a:endParaRPr>
          </a:p>
        </p:txBody>
      </p:sp>
      <p:sp>
        <p:nvSpPr>
          <p:cNvPr id="595" name="Google Shape;595;p33"/>
          <p:cNvSpPr txBox="1">
            <a:spLocks noGrp="1"/>
          </p:cNvSpPr>
          <p:nvPr>
            <p:ph type="title" idx="2"/>
          </p:nvPr>
        </p:nvSpPr>
        <p:spPr>
          <a:xfrm>
            <a:off x="2147250" y="894075"/>
            <a:ext cx="48495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grpSp>
        <p:nvGrpSpPr>
          <p:cNvPr id="597" name="Google Shape;597;p33"/>
          <p:cNvGrpSpPr/>
          <p:nvPr/>
        </p:nvGrpSpPr>
        <p:grpSpPr>
          <a:xfrm flipH="1">
            <a:off x="400732" y="535002"/>
            <a:ext cx="1660179" cy="1620497"/>
            <a:chOff x="6895288" y="3067413"/>
            <a:chExt cx="1769725" cy="1727425"/>
          </a:xfrm>
        </p:grpSpPr>
        <p:sp>
          <p:nvSpPr>
            <p:cNvPr id="598" name="Google Shape;598;p3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3"/>
          <p:cNvSpPr txBox="1">
            <a:spLocks noGrp="1"/>
          </p:cNvSpPr>
          <p:nvPr>
            <p:ph type="ctrTitle" idx="4294967295"/>
          </p:nvPr>
        </p:nvSpPr>
        <p:spPr>
          <a:xfrm rot="-1157" flipH="1">
            <a:off x="876639" y="1186117"/>
            <a:ext cx="891600" cy="703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Anek Telugu ExtraBold"/>
              <a:ea typeface="Anek Telugu ExtraBold"/>
              <a:cs typeface="Anek Telugu ExtraBold"/>
              <a:sym typeface="Anek Telugu ExtraBold"/>
            </a:endParaRPr>
          </a:p>
        </p:txBody>
      </p:sp>
      <p:sp>
        <p:nvSpPr>
          <p:cNvPr id="3" name="Subtitle 2">
            <a:extLst>
              <a:ext uri="{FF2B5EF4-FFF2-40B4-BE49-F238E27FC236}">
                <a16:creationId xmlns:a16="http://schemas.microsoft.com/office/drawing/2014/main" id="{9AB36465-1BF3-6E80-6F90-AD409F33B28D}"/>
              </a:ext>
            </a:extLst>
          </p:cNvPr>
          <p:cNvSpPr>
            <a:spLocks noGrp="1"/>
          </p:cNvSpPr>
          <p:nvPr>
            <p:ph type="subTitle" idx="1"/>
          </p:nvPr>
        </p:nvSpPr>
        <p:spPr/>
        <p:txBody>
          <a:bodyPr/>
          <a:lstStyle/>
          <a:p>
            <a:endParaRPr lang="vi-VN"/>
          </a:p>
        </p:txBody>
      </p:sp>
      <p:pic>
        <p:nvPicPr>
          <p:cNvPr id="5" name="Picture 4" descr="Icon&#10;&#10;Description automatically generated">
            <a:extLst>
              <a:ext uri="{FF2B5EF4-FFF2-40B4-BE49-F238E27FC236}">
                <a16:creationId xmlns:a16="http://schemas.microsoft.com/office/drawing/2014/main" id="{1172D009-3FF2-919E-999B-A63ADB9821E3}"/>
              </a:ext>
            </a:extLst>
          </p:cNvPr>
          <p:cNvPicPr>
            <a:picLocks noChangeAspect="1"/>
          </p:cNvPicPr>
          <p:nvPr/>
        </p:nvPicPr>
        <p:blipFill>
          <a:blip r:embed="rId3"/>
          <a:stretch>
            <a:fillRect/>
          </a:stretch>
        </p:blipFill>
        <p:spPr>
          <a:xfrm>
            <a:off x="3288395" y="2614363"/>
            <a:ext cx="3304134" cy="2023574"/>
          </a:xfrm>
          <a:prstGeom prst="rect">
            <a:avLst/>
          </a:prstGeom>
        </p:spPr>
      </p:pic>
    </p:spTree>
    <p:extLst>
      <p:ext uri="{BB962C8B-B14F-4D97-AF65-F5344CB8AC3E}">
        <p14:creationId xmlns:p14="http://schemas.microsoft.com/office/powerpoint/2010/main" val="90480996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SemiCondensed" panose="020B0502040204020203" pitchFamily="34" charset="0"/>
                <a:ea typeface="Roboto" panose="02000000000000000000" pitchFamily="2" charset="0"/>
              </a:rPr>
              <a:t>Cơ hội nghề nghiệp</a:t>
            </a:r>
            <a:endParaRPr>
              <a:latin typeface="Bahnschrift SemiCondensed" panose="020B0502040204020203" pitchFamily="34" charset="0"/>
              <a:ea typeface="Roboto" panose="02000000000000000000" pitchFamily="2" charset="0"/>
            </a:endParaRPr>
          </a:p>
        </p:txBody>
      </p:sp>
      <p:sp>
        <p:nvSpPr>
          <p:cNvPr id="1225" name="Google Shape;1225;p57"/>
          <p:cNvSpPr txBox="1">
            <a:spLocks noGrp="1"/>
          </p:cNvSpPr>
          <p:nvPr>
            <p:ph type="body" idx="4294967295"/>
          </p:nvPr>
        </p:nvSpPr>
        <p:spPr>
          <a:xfrm>
            <a:off x="929148" y="1220693"/>
            <a:ext cx="4033931" cy="3766187"/>
          </a:xfrm>
          <a:prstGeom prst="rect">
            <a:avLst/>
          </a:prstGeom>
        </p:spPr>
        <p:txBody>
          <a:bodyPr spcFirstLastPara="1" wrap="square" lIns="91425" tIns="91425" rIns="91425" bIns="91425" anchor="t" anchorCtr="0">
            <a:noAutofit/>
          </a:bodyPr>
          <a:lstStyle/>
          <a:p>
            <a:pPr marR="0" lvl="0" algn="just" rtl="0">
              <a:lnSpc>
                <a:spcPct val="150000"/>
              </a:lnSpc>
              <a:spcBef>
                <a:spcPts val="0"/>
              </a:spcBef>
              <a:spcAft>
                <a:spcPts val="0"/>
              </a:spcAft>
              <a:buClr>
                <a:schemeClr val="accent3"/>
              </a:buClr>
              <a:buSzPts val="1400"/>
              <a:buFont typeface="Wingdings" panose="05000000000000000000" pitchFamily="2" charset="2"/>
              <a:buChar char="Ø"/>
            </a:pPr>
            <a:r>
              <a:rPr lang="vi-VN" sz="2000">
                <a:effectLst/>
                <a:latin typeface="Roboto" panose="02000000000000000000" pitchFamily="2" charset="0"/>
                <a:ea typeface="Roboto" panose="02000000000000000000" pitchFamily="2" charset="0"/>
                <a:cs typeface="Angsana New" panose="02020603050405020304" pitchFamily="18" charset="-34"/>
              </a:rPr>
              <a:t>OSCP đang được đánh giá rất cao trong những chứng chỉ bảo mật</a:t>
            </a:r>
            <a:r>
              <a:rPr lang="en-US" sz="2000">
                <a:effectLst/>
                <a:latin typeface="Roboto" panose="02000000000000000000" pitchFamily="2" charset="0"/>
                <a:ea typeface="Roboto" panose="02000000000000000000" pitchFamily="2" charset="0"/>
                <a:cs typeface="Angsana New" panose="02020603050405020304" pitchFamily="18" charset="-34"/>
              </a:rPr>
              <a:t> hiện nay</a:t>
            </a:r>
          </a:p>
          <a:p>
            <a:pPr marR="0" lvl="0" algn="just" rtl="0">
              <a:lnSpc>
                <a:spcPct val="150000"/>
              </a:lnSpc>
              <a:spcBef>
                <a:spcPts val="0"/>
              </a:spcBef>
              <a:spcAft>
                <a:spcPts val="0"/>
              </a:spcAft>
              <a:buClr>
                <a:schemeClr val="accent3"/>
              </a:buClr>
              <a:buSzPts val="1400"/>
              <a:buFont typeface="Wingdings" panose="05000000000000000000" pitchFamily="2" charset="2"/>
              <a:buChar char="Ø"/>
            </a:pPr>
            <a:r>
              <a:rPr lang="en-US" sz="2000">
                <a:effectLst/>
                <a:latin typeface="Roboto" panose="02000000000000000000" pitchFamily="2" charset="0"/>
                <a:ea typeface="Roboto" panose="02000000000000000000" pitchFamily="2" charset="0"/>
                <a:cs typeface="Angsana New" panose="02020603050405020304" pitchFamily="18" charset="-34"/>
              </a:rPr>
              <a:t>Đ</a:t>
            </a:r>
            <a:r>
              <a:rPr lang="vi-VN" sz="2000">
                <a:effectLst/>
                <a:latin typeface="Roboto" panose="02000000000000000000" pitchFamily="2" charset="0"/>
                <a:ea typeface="Roboto" panose="02000000000000000000" pitchFamily="2" charset="0"/>
                <a:cs typeface="Angsana New" panose="02020603050405020304" pitchFamily="18" charset="-34"/>
              </a:rPr>
              <a:t>ạt được chứng chỉ OSCP có thể giúp chứng minh kỹ năng, kiến thức, kinh nghiệm của người đó</a:t>
            </a:r>
            <a:endParaRPr lang="en-US" sz="2000">
              <a:effectLst/>
              <a:latin typeface="Roboto" panose="02000000000000000000" pitchFamily="2" charset="0"/>
              <a:ea typeface="Roboto" panose="02000000000000000000" pitchFamily="2" charset="0"/>
              <a:cs typeface="Angsana New" panose="02020603050405020304" pitchFamily="18" charset="-34"/>
            </a:endParaRPr>
          </a:p>
        </p:txBody>
      </p:sp>
      <p:pic>
        <p:nvPicPr>
          <p:cNvPr id="3" name="Picture 2" descr="A picture containing logo&#10;&#10;Description automatically generated">
            <a:extLst>
              <a:ext uri="{FF2B5EF4-FFF2-40B4-BE49-F238E27FC236}">
                <a16:creationId xmlns:a16="http://schemas.microsoft.com/office/drawing/2014/main" id="{453FCC93-468B-F21E-0D4B-02E7A51897AA}"/>
              </a:ext>
            </a:extLst>
          </p:cNvPr>
          <p:cNvPicPr>
            <a:picLocks noChangeAspect="1"/>
          </p:cNvPicPr>
          <p:nvPr/>
        </p:nvPicPr>
        <p:blipFill>
          <a:blip r:embed="rId3"/>
          <a:stretch>
            <a:fillRect/>
          </a:stretch>
        </p:blipFill>
        <p:spPr>
          <a:xfrm>
            <a:off x="5274956" y="1797806"/>
            <a:ext cx="2939896" cy="2611962"/>
          </a:xfrm>
          <a:prstGeom prst="rect">
            <a:avLst/>
          </a:prstGeom>
        </p:spPr>
      </p:pic>
    </p:spTree>
    <p:extLst>
      <p:ext uri="{BB962C8B-B14F-4D97-AF65-F5344CB8AC3E}">
        <p14:creationId xmlns:p14="http://schemas.microsoft.com/office/powerpoint/2010/main" val="7899844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4"/>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SemiCondensed" panose="020B0502040204020203" pitchFamily="34" charset="0"/>
                <a:ea typeface="Roboto" panose="02000000000000000000" pitchFamily="2" charset="0"/>
              </a:rPr>
              <a:t>Vị trí công việc</a:t>
            </a:r>
            <a:endParaRPr/>
          </a:p>
        </p:txBody>
      </p:sp>
      <p:grpSp>
        <p:nvGrpSpPr>
          <p:cNvPr id="826" name="Google Shape;826;p44"/>
          <p:cNvGrpSpPr/>
          <p:nvPr/>
        </p:nvGrpSpPr>
        <p:grpSpPr>
          <a:xfrm>
            <a:off x="789195" y="1771058"/>
            <a:ext cx="3582408" cy="2034026"/>
            <a:chOff x="233350" y="949250"/>
            <a:chExt cx="7137300" cy="3802300"/>
          </a:xfrm>
        </p:grpSpPr>
        <p:sp>
          <p:nvSpPr>
            <p:cNvPr id="827" name="Google Shape;827;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4"/>
          <p:cNvSpPr/>
          <p:nvPr/>
        </p:nvSpPr>
        <p:spPr>
          <a:xfrm flipH="1">
            <a:off x="1996333" y="1610392"/>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flipH="1">
            <a:off x="3602287" y="2461374"/>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p:nvPr/>
        </p:nvSpPr>
        <p:spPr>
          <a:xfrm flipH="1">
            <a:off x="1091342" y="2107196"/>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p:nvPr/>
        </p:nvSpPr>
        <p:spPr>
          <a:xfrm flipH="1">
            <a:off x="2601521" y="3098909"/>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flipH="1">
            <a:off x="2278704" y="2107196"/>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flipH="1">
            <a:off x="1486838" y="219828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p:nvPr/>
        </p:nvSpPr>
        <p:spPr>
          <a:xfrm flipH="1">
            <a:off x="3371917" y="2282391"/>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flipH="1">
            <a:off x="4058666" y="3153515"/>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flipH="1">
            <a:off x="2629091" y="2524100"/>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3428032" y="1739869"/>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flipH="1">
            <a:off x="3730167" y="2371908"/>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p:nvPr/>
        </p:nvSpPr>
        <p:spPr>
          <a:xfrm flipH="1">
            <a:off x="1767999" y="3191807"/>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1486838" y="2911817"/>
            <a:ext cx="164288" cy="24176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txBox="1"/>
          <p:nvPr/>
        </p:nvSpPr>
        <p:spPr>
          <a:xfrm>
            <a:off x="5093043" y="1692484"/>
            <a:ext cx="1503000" cy="80969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b="1">
                <a:solidFill>
                  <a:srgbClr val="014C73"/>
                </a:solidFill>
                <a:latin typeface="Anek Telugu"/>
                <a:ea typeface="Anek Telugu"/>
                <a:cs typeface="Anek Telugu"/>
                <a:sym typeface="Anek Telugu"/>
              </a:rPr>
              <a:t>Penetration Tester </a:t>
            </a:r>
            <a:endParaRPr sz="1800" b="1">
              <a:solidFill>
                <a:srgbClr val="014C73"/>
              </a:solidFill>
              <a:latin typeface="Anek Telugu"/>
              <a:ea typeface="Anek Telugu"/>
              <a:cs typeface="Anek Telugu"/>
              <a:sym typeface="Anek Telugu"/>
            </a:endParaRPr>
          </a:p>
        </p:txBody>
      </p:sp>
      <p:sp>
        <p:nvSpPr>
          <p:cNvPr id="895" name="Google Shape;895;p44"/>
          <p:cNvSpPr/>
          <p:nvPr/>
        </p:nvSpPr>
        <p:spPr>
          <a:xfrm>
            <a:off x="4857354" y="1911433"/>
            <a:ext cx="163200" cy="163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4857354" y="3182083"/>
            <a:ext cx="163200" cy="16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6599754" y="1911433"/>
            <a:ext cx="163200" cy="16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a:off x="6599754" y="3182083"/>
            <a:ext cx="163200" cy="16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92;p44">
            <a:extLst>
              <a:ext uri="{FF2B5EF4-FFF2-40B4-BE49-F238E27FC236}">
                <a16:creationId xmlns:a16="http://schemas.microsoft.com/office/drawing/2014/main" id="{338C8AF9-B38B-1521-3A1E-88D42A65B44F}"/>
              </a:ext>
            </a:extLst>
          </p:cNvPr>
          <p:cNvSpPr txBox="1"/>
          <p:nvPr/>
        </p:nvSpPr>
        <p:spPr>
          <a:xfrm>
            <a:off x="6816808" y="2987397"/>
            <a:ext cx="1503000" cy="80969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b="1">
                <a:solidFill>
                  <a:srgbClr val="014C73"/>
                </a:solidFill>
                <a:latin typeface="Anek Telugu"/>
                <a:ea typeface="Anek Telugu"/>
                <a:cs typeface="Anek Telugu"/>
                <a:sym typeface="Anek Telugu"/>
              </a:rPr>
              <a:t>Security Engineers</a:t>
            </a:r>
            <a:endParaRPr sz="1800" b="1">
              <a:solidFill>
                <a:srgbClr val="014C73"/>
              </a:solidFill>
              <a:latin typeface="Anek Telugu"/>
              <a:ea typeface="Anek Telugu"/>
              <a:cs typeface="Anek Telugu"/>
              <a:sym typeface="Anek Telugu"/>
            </a:endParaRPr>
          </a:p>
        </p:txBody>
      </p:sp>
      <p:sp>
        <p:nvSpPr>
          <p:cNvPr id="3" name="Google Shape;892;p44">
            <a:extLst>
              <a:ext uri="{FF2B5EF4-FFF2-40B4-BE49-F238E27FC236}">
                <a16:creationId xmlns:a16="http://schemas.microsoft.com/office/drawing/2014/main" id="{74B5BBDB-A442-2C48-8D1B-A82FB174DE1F}"/>
              </a:ext>
            </a:extLst>
          </p:cNvPr>
          <p:cNvSpPr txBox="1"/>
          <p:nvPr/>
        </p:nvSpPr>
        <p:spPr>
          <a:xfrm>
            <a:off x="6776442" y="1702348"/>
            <a:ext cx="1503000" cy="80969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b="1">
                <a:solidFill>
                  <a:srgbClr val="014C73"/>
                </a:solidFill>
                <a:latin typeface="Anek Telugu"/>
                <a:ea typeface="Anek Telugu"/>
                <a:cs typeface="Anek Telugu"/>
                <a:sym typeface="Anek Telugu"/>
              </a:rPr>
              <a:t>Security Consultants </a:t>
            </a:r>
            <a:endParaRPr sz="1800" b="1">
              <a:solidFill>
                <a:srgbClr val="014C73"/>
              </a:solidFill>
              <a:latin typeface="Anek Telugu"/>
              <a:ea typeface="Anek Telugu"/>
              <a:cs typeface="Anek Telugu"/>
              <a:sym typeface="Anek Telugu"/>
            </a:endParaRPr>
          </a:p>
        </p:txBody>
      </p:sp>
      <p:sp>
        <p:nvSpPr>
          <p:cNvPr id="4" name="Google Shape;892;p44">
            <a:extLst>
              <a:ext uri="{FF2B5EF4-FFF2-40B4-BE49-F238E27FC236}">
                <a16:creationId xmlns:a16="http://schemas.microsoft.com/office/drawing/2014/main" id="{D30A0AA8-7364-0169-90A5-88FC820CFFC2}"/>
              </a:ext>
            </a:extLst>
          </p:cNvPr>
          <p:cNvSpPr txBox="1"/>
          <p:nvPr/>
        </p:nvSpPr>
        <p:spPr>
          <a:xfrm>
            <a:off x="5064897" y="2981310"/>
            <a:ext cx="1503000" cy="80969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b="1">
                <a:solidFill>
                  <a:srgbClr val="014C73"/>
                </a:solidFill>
                <a:latin typeface="Anek Telugu"/>
                <a:ea typeface="Anek Telugu"/>
                <a:cs typeface="Anek Telugu"/>
                <a:sym typeface="Anek Telugu"/>
              </a:rPr>
              <a:t>Security Auditors </a:t>
            </a:r>
            <a:endParaRPr sz="1800" b="1">
              <a:solidFill>
                <a:srgbClr val="014C73"/>
              </a:solidFill>
              <a:latin typeface="Anek Telugu"/>
              <a:ea typeface="Anek Telugu"/>
              <a:cs typeface="Anek Telugu"/>
              <a:sym typeface="Anek Telugu"/>
            </a:endParaRPr>
          </a:p>
        </p:txBody>
      </p:sp>
    </p:spTree>
    <p:extLst>
      <p:ext uri="{BB962C8B-B14F-4D97-AF65-F5344CB8AC3E}">
        <p14:creationId xmlns:p14="http://schemas.microsoft.com/office/powerpoint/2010/main" val="9225497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3"/>
          <p:cNvSpPr txBox="1">
            <a:spLocks noGrp="1"/>
          </p:cNvSpPr>
          <p:nvPr>
            <p:ph type="title"/>
          </p:nvPr>
        </p:nvSpPr>
        <p:spPr>
          <a:xfrm>
            <a:off x="2290582" y="1687033"/>
            <a:ext cx="4849500" cy="8485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a:latin typeface="Bahnschrift SemiCondensed" panose="020B0502040204020203" pitchFamily="34" charset="0"/>
              </a:rPr>
              <a:t>Thực hành</a:t>
            </a:r>
            <a:endParaRPr sz="4400">
              <a:latin typeface="Bahnschrift SemiCondensed" panose="020B0502040204020203" pitchFamily="34" charset="0"/>
            </a:endParaRPr>
          </a:p>
        </p:txBody>
      </p:sp>
      <p:sp>
        <p:nvSpPr>
          <p:cNvPr id="595" name="Google Shape;595;p33"/>
          <p:cNvSpPr txBox="1">
            <a:spLocks noGrp="1"/>
          </p:cNvSpPr>
          <p:nvPr>
            <p:ph type="title" idx="2"/>
          </p:nvPr>
        </p:nvSpPr>
        <p:spPr>
          <a:xfrm>
            <a:off x="2147250" y="894075"/>
            <a:ext cx="48495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grpSp>
        <p:nvGrpSpPr>
          <p:cNvPr id="597" name="Google Shape;597;p33"/>
          <p:cNvGrpSpPr/>
          <p:nvPr/>
        </p:nvGrpSpPr>
        <p:grpSpPr>
          <a:xfrm flipH="1">
            <a:off x="400732" y="535002"/>
            <a:ext cx="1660179" cy="1620497"/>
            <a:chOff x="6895288" y="3067413"/>
            <a:chExt cx="1769725" cy="1727425"/>
          </a:xfrm>
        </p:grpSpPr>
        <p:sp>
          <p:nvSpPr>
            <p:cNvPr id="598" name="Google Shape;598;p3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3"/>
          <p:cNvSpPr txBox="1">
            <a:spLocks noGrp="1"/>
          </p:cNvSpPr>
          <p:nvPr>
            <p:ph type="ctrTitle" idx="4294967295"/>
          </p:nvPr>
        </p:nvSpPr>
        <p:spPr>
          <a:xfrm rot="-1157" flipH="1">
            <a:off x="876639" y="1186117"/>
            <a:ext cx="891600" cy="703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Anek Telugu ExtraBold"/>
              <a:ea typeface="Anek Telugu ExtraBold"/>
              <a:cs typeface="Anek Telugu ExtraBold"/>
              <a:sym typeface="Anek Telugu ExtraBold"/>
            </a:endParaRPr>
          </a:p>
        </p:txBody>
      </p:sp>
      <p:pic>
        <p:nvPicPr>
          <p:cNvPr id="9" name="Picture 8">
            <a:extLst>
              <a:ext uri="{FF2B5EF4-FFF2-40B4-BE49-F238E27FC236}">
                <a16:creationId xmlns:a16="http://schemas.microsoft.com/office/drawing/2014/main" id="{EBAE2EC5-D9DD-CB7E-AA1F-E666A5A3A398}"/>
              </a:ext>
            </a:extLst>
          </p:cNvPr>
          <p:cNvPicPr>
            <a:picLocks noChangeAspect="1"/>
          </p:cNvPicPr>
          <p:nvPr/>
        </p:nvPicPr>
        <p:blipFill>
          <a:blip r:embed="rId3"/>
          <a:srcRect/>
          <a:stretch/>
        </p:blipFill>
        <p:spPr>
          <a:xfrm>
            <a:off x="3276296" y="2355074"/>
            <a:ext cx="2878072" cy="2350424"/>
          </a:xfrm>
          <a:prstGeom prst="rect">
            <a:avLst/>
          </a:prstGeom>
        </p:spPr>
      </p:pic>
    </p:spTree>
    <p:extLst>
      <p:ext uri="{BB962C8B-B14F-4D97-AF65-F5344CB8AC3E}">
        <p14:creationId xmlns:p14="http://schemas.microsoft.com/office/powerpoint/2010/main" val="387245260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9" name="Google Shape;1159;p54"/>
          <p:cNvSpPr txBox="1">
            <a:spLocks noGrp="1"/>
          </p:cNvSpPr>
          <p:nvPr>
            <p:ph type="subTitle" idx="2"/>
          </p:nvPr>
        </p:nvSpPr>
        <p:spPr>
          <a:xfrm>
            <a:off x="5735102" y="1907845"/>
            <a:ext cx="2137893" cy="7744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Roboto" panose="02000000000000000000" pitchFamily="2" charset="0"/>
                <a:ea typeface="Roboto" panose="02000000000000000000" pitchFamily="2" charset="0"/>
              </a:rPr>
              <a:t>Nguyễn Thị Quỳnh</a:t>
            </a:r>
            <a:endParaRPr sz="2000">
              <a:latin typeface="Roboto" panose="02000000000000000000" pitchFamily="2" charset="0"/>
              <a:ea typeface="Roboto" panose="02000000000000000000" pitchFamily="2" charset="0"/>
            </a:endParaRPr>
          </a:p>
        </p:txBody>
      </p:sp>
      <p:sp>
        <p:nvSpPr>
          <p:cNvPr id="1160" name="Google Shape;1160;p54"/>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Thành viên</a:t>
            </a:r>
            <a:endParaRPr/>
          </a:p>
        </p:txBody>
      </p:sp>
      <p:grpSp>
        <p:nvGrpSpPr>
          <p:cNvPr id="1171" name="Google Shape;1171;p54"/>
          <p:cNvGrpSpPr/>
          <p:nvPr/>
        </p:nvGrpSpPr>
        <p:grpSpPr>
          <a:xfrm>
            <a:off x="2030106" y="1372553"/>
            <a:ext cx="303902" cy="404457"/>
            <a:chOff x="6255238" y="2412249"/>
            <a:chExt cx="271244" cy="360994"/>
          </a:xfrm>
        </p:grpSpPr>
        <p:sp>
          <p:nvSpPr>
            <p:cNvPr id="1172" name="Google Shape;1172;p54"/>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54"/>
          <p:cNvGrpSpPr/>
          <p:nvPr/>
        </p:nvGrpSpPr>
        <p:grpSpPr>
          <a:xfrm>
            <a:off x="1998818" y="2921520"/>
            <a:ext cx="316147" cy="398565"/>
            <a:chOff x="7144274" y="1500214"/>
            <a:chExt cx="282174" cy="355735"/>
          </a:xfrm>
        </p:grpSpPr>
        <p:sp>
          <p:nvSpPr>
            <p:cNvPr id="1179" name="Google Shape;1179;p54"/>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159;p54">
            <a:extLst>
              <a:ext uri="{FF2B5EF4-FFF2-40B4-BE49-F238E27FC236}">
                <a16:creationId xmlns:a16="http://schemas.microsoft.com/office/drawing/2014/main" id="{3BD8538F-B495-608D-750E-D9773CA22D0D}"/>
              </a:ext>
            </a:extLst>
          </p:cNvPr>
          <p:cNvSpPr txBox="1">
            <a:spLocks/>
          </p:cNvSpPr>
          <p:nvPr/>
        </p:nvSpPr>
        <p:spPr>
          <a:xfrm>
            <a:off x="1178412" y="1608523"/>
            <a:ext cx="1956957" cy="7744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Roboto" panose="02000000000000000000" pitchFamily="2" charset="0"/>
                <a:ea typeface="Roboto" panose="02000000000000000000" pitchFamily="2" charset="0"/>
              </a:rPr>
              <a:t>Trần Thị Hà </a:t>
            </a:r>
            <a:endParaRPr lang="vi-VN" sz="2000">
              <a:latin typeface="Roboto" panose="02000000000000000000" pitchFamily="2" charset="0"/>
              <a:ea typeface="Roboto" panose="02000000000000000000" pitchFamily="2" charset="0"/>
            </a:endParaRPr>
          </a:p>
        </p:txBody>
      </p:sp>
      <p:sp>
        <p:nvSpPr>
          <p:cNvPr id="13" name="Google Shape;1159;p54">
            <a:extLst>
              <a:ext uri="{FF2B5EF4-FFF2-40B4-BE49-F238E27FC236}">
                <a16:creationId xmlns:a16="http://schemas.microsoft.com/office/drawing/2014/main" id="{8AAAE4C3-AB4C-B013-62B4-CF6F26448C74}"/>
              </a:ext>
            </a:extLst>
          </p:cNvPr>
          <p:cNvSpPr txBox="1">
            <a:spLocks/>
          </p:cNvSpPr>
          <p:nvPr/>
        </p:nvSpPr>
        <p:spPr>
          <a:xfrm>
            <a:off x="5747791" y="3493641"/>
            <a:ext cx="2137893" cy="7744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Roboto" panose="02000000000000000000" pitchFamily="2" charset="0"/>
                <a:ea typeface="Roboto" panose="02000000000000000000" pitchFamily="2" charset="0"/>
              </a:rPr>
              <a:t>Phạm Đăng Chính</a:t>
            </a:r>
            <a:endParaRPr lang="vi-VN" sz="2000">
              <a:latin typeface="Roboto" panose="02000000000000000000" pitchFamily="2" charset="0"/>
              <a:ea typeface="Roboto" panose="02000000000000000000" pitchFamily="2" charset="0"/>
            </a:endParaRPr>
          </a:p>
        </p:txBody>
      </p:sp>
      <p:sp>
        <p:nvSpPr>
          <p:cNvPr id="14" name="Google Shape;1159;p54">
            <a:extLst>
              <a:ext uri="{FF2B5EF4-FFF2-40B4-BE49-F238E27FC236}">
                <a16:creationId xmlns:a16="http://schemas.microsoft.com/office/drawing/2014/main" id="{ABA1E9F7-8BFB-A76E-5C92-F4DAFF951DFC}"/>
              </a:ext>
            </a:extLst>
          </p:cNvPr>
          <p:cNvSpPr txBox="1">
            <a:spLocks/>
          </p:cNvSpPr>
          <p:nvPr/>
        </p:nvSpPr>
        <p:spPr>
          <a:xfrm>
            <a:off x="1087943" y="3455222"/>
            <a:ext cx="2137893" cy="7744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Roboto" panose="02000000000000000000" pitchFamily="2" charset="0"/>
                <a:ea typeface="Roboto" panose="02000000000000000000" pitchFamily="2" charset="0"/>
              </a:rPr>
              <a:t>Nguyễn Văn Hiệp</a:t>
            </a:r>
            <a:endParaRPr lang="vi-VN" sz="2000">
              <a:latin typeface="Roboto" panose="02000000000000000000" pitchFamily="2" charset="0"/>
              <a:ea typeface="Roboto" panose="02000000000000000000" pitchFamily="2" charset="0"/>
            </a:endParaRPr>
          </a:p>
        </p:txBody>
      </p:sp>
      <p:grpSp>
        <p:nvGrpSpPr>
          <p:cNvPr id="15" name="Google Shape;1171;p54">
            <a:extLst>
              <a:ext uri="{FF2B5EF4-FFF2-40B4-BE49-F238E27FC236}">
                <a16:creationId xmlns:a16="http://schemas.microsoft.com/office/drawing/2014/main" id="{B8197A34-1538-27F3-A7AC-6D1AF37FF46C}"/>
              </a:ext>
            </a:extLst>
          </p:cNvPr>
          <p:cNvGrpSpPr/>
          <p:nvPr/>
        </p:nvGrpSpPr>
        <p:grpSpPr>
          <a:xfrm>
            <a:off x="6613853" y="1372553"/>
            <a:ext cx="303902" cy="404457"/>
            <a:chOff x="6255238" y="2412249"/>
            <a:chExt cx="271244" cy="360994"/>
          </a:xfrm>
        </p:grpSpPr>
        <p:sp>
          <p:nvSpPr>
            <p:cNvPr id="16" name="Google Shape;1172;p54">
              <a:extLst>
                <a:ext uri="{FF2B5EF4-FFF2-40B4-BE49-F238E27FC236}">
                  <a16:creationId xmlns:a16="http://schemas.microsoft.com/office/drawing/2014/main" id="{6BCEF6C2-A2EB-D42E-86F8-D856DA9FE4DC}"/>
                </a:ext>
              </a:extLst>
            </p:cNvPr>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73;p54">
              <a:extLst>
                <a:ext uri="{FF2B5EF4-FFF2-40B4-BE49-F238E27FC236}">
                  <a16:creationId xmlns:a16="http://schemas.microsoft.com/office/drawing/2014/main" id="{141E6E9F-B044-58CA-E278-DBAF0E17B855}"/>
                </a:ext>
              </a:extLst>
            </p:cNvPr>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74;p54">
              <a:extLst>
                <a:ext uri="{FF2B5EF4-FFF2-40B4-BE49-F238E27FC236}">
                  <a16:creationId xmlns:a16="http://schemas.microsoft.com/office/drawing/2014/main" id="{F0C8951A-E88E-F5B0-0A8D-D38010F9C136}"/>
                </a:ext>
              </a:extLst>
            </p:cNvPr>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75;p54">
              <a:extLst>
                <a:ext uri="{FF2B5EF4-FFF2-40B4-BE49-F238E27FC236}">
                  <a16:creationId xmlns:a16="http://schemas.microsoft.com/office/drawing/2014/main" id="{9F37B43D-E09D-41AE-FC39-ABF920B77AC8}"/>
                </a:ext>
              </a:extLst>
            </p:cNvPr>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76;p54">
              <a:extLst>
                <a:ext uri="{FF2B5EF4-FFF2-40B4-BE49-F238E27FC236}">
                  <a16:creationId xmlns:a16="http://schemas.microsoft.com/office/drawing/2014/main" id="{C5C5EA66-91D9-EBD0-CB0E-41B369A3C2F2}"/>
                </a:ext>
              </a:extLst>
            </p:cNvPr>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7;p54">
              <a:extLst>
                <a:ext uri="{FF2B5EF4-FFF2-40B4-BE49-F238E27FC236}">
                  <a16:creationId xmlns:a16="http://schemas.microsoft.com/office/drawing/2014/main" id="{041CF731-4BC0-62D9-4740-6EBF5597D369}"/>
                </a:ext>
              </a:extLst>
            </p:cNvPr>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178;p54">
            <a:extLst>
              <a:ext uri="{FF2B5EF4-FFF2-40B4-BE49-F238E27FC236}">
                <a16:creationId xmlns:a16="http://schemas.microsoft.com/office/drawing/2014/main" id="{2CEC5302-EC84-B72A-DDF1-1D4CAF30D9A4}"/>
              </a:ext>
            </a:extLst>
          </p:cNvPr>
          <p:cNvGrpSpPr/>
          <p:nvPr/>
        </p:nvGrpSpPr>
        <p:grpSpPr>
          <a:xfrm>
            <a:off x="6663899" y="2902165"/>
            <a:ext cx="316147" cy="398565"/>
            <a:chOff x="7144274" y="1500214"/>
            <a:chExt cx="282174" cy="355735"/>
          </a:xfrm>
        </p:grpSpPr>
        <p:sp>
          <p:nvSpPr>
            <p:cNvPr id="23" name="Google Shape;1179;p54">
              <a:extLst>
                <a:ext uri="{FF2B5EF4-FFF2-40B4-BE49-F238E27FC236}">
                  <a16:creationId xmlns:a16="http://schemas.microsoft.com/office/drawing/2014/main" id="{505BE4DD-69DF-D303-5A4C-224B8FAEB561}"/>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0;p54">
              <a:extLst>
                <a:ext uri="{FF2B5EF4-FFF2-40B4-BE49-F238E27FC236}">
                  <a16:creationId xmlns:a16="http://schemas.microsoft.com/office/drawing/2014/main" id="{46DAFF12-B1F2-917D-9CE3-06FAA3B10B1C}"/>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81;p54">
              <a:extLst>
                <a:ext uri="{FF2B5EF4-FFF2-40B4-BE49-F238E27FC236}">
                  <a16:creationId xmlns:a16="http://schemas.microsoft.com/office/drawing/2014/main" id="{67613F0C-1270-A900-F508-EE9DE098D2BD}"/>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82;p54">
              <a:extLst>
                <a:ext uri="{FF2B5EF4-FFF2-40B4-BE49-F238E27FC236}">
                  <a16:creationId xmlns:a16="http://schemas.microsoft.com/office/drawing/2014/main" id="{6ED7BA23-9B77-0ABA-9171-229625314039}"/>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83;p54">
              <a:extLst>
                <a:ext uri="{FF2B5EF4-FFF2-40B4-BE49-F238E27FC236}">
                  <a16:creationId xmlns:a16="http://schemas.microsoft.com/office/drawing/2014/main" id="{2101FB6D-07B1-6AD6-4686-49B65F173BAE}"/>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4;p54">
              <a:extLst>
                <a:ext uri="{FF2B5EF4-FFF2-40B4-BE49-F238E27FC236}">
                  <a16:creationId xmlns:a16="http://schemas.microsoft.com/office/drawing/2014/main" id="{20B7211E-85F8-1A01-9D15-B5CA9C05F1F0}"/>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a:extLst>
              <a:ext uri="{FF2B5EF4-FFF2-40B4-BE49-F238E27FC236}">
                <a16:creationId xmlns:a16="http://schemas.microsoft.com/office/drawing/2014/main" id="{86BE8595-FB45-278E-788C-567E93ADEFF4}"/>
              </a:ext>
            </a:extLst>
          </p:cNvPr>
          <p:cNvPicPr>
            <a:picLocks noChangeAspect="1"/>
          </p:cNvPicPr>
          <p:nvPr/>
        </p:nvPicPr>
        <p:blipFill>
          <a:blip r:embed="rId3"/>
          <a:srcRect/>
          <a:stretch/>
        </p:blipFill>
        <p:spPr>
          <a:xfrm rot="284193">
            <a:off x="3147875" y="1665627"/>
            <a:ext cx="2807325" cy="2807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56"/>
          <p:cNvSpPr txBox="1">
            <a:spLocks noGrp="1"/>
          </p:cNvSpPr>
          <p:nvPr>
            <p:ph type="ctrTitle"/>
          </p:nvPr>
        </p:nvSpPr>
        <p:spPr>
          <a:xfrm>
            <a:off x="2528850" y="686688"/>
            <a:ext cx="4086300" cy="10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203" name="Google Shape;1203;p56"/>
          <p:cNvSpPr txBox="1">
            <a:spLocks noGrp="1"/>
          </p:cNvSpPr>
          <p:nvPr>
            <p:ph type="subTitle" idx="1"/>
          </p:nvPr>
        </p:nvSpPr>
        <p:spPr>
          <a:xfrm>
            <a:off x="2528850" y="1642788"/>
            <a:ext cx="4086300" cy="13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1000"/>
              </a:spcBef>
              <a:spcAft>
                <a:spcPts val="0"/>
              </a:spcAft>
              <a:buClr>
                <a:schemeClr val="lt1"/>
              </a:buClr>
              <a:buSzPts val="1100"/>
              <a:buFont typeface="Arial"/>
              <a:buNone/>
            </a:pPr>
            <a:r>
              <a:rPr lang="en-US"/>
              <a:t>n</a:t>
            </a:r>
            <a:r>
              <a:rPr lang="en"/>
              <a:t>hom14.oscp@gmail.com </a:t>
            </a:r>
            <a:endParaRPr/>
          </a:p>
          <a:p>
            <a:pPr marL="0" lvl="0" indent="0" algn="ctr" rtl="0">
              <a:spcBef>
                <a:spcPts val="0"/>
              </a:spcBef>
              <a:spcAft>
                <a:spcPts val="0"/>
              </a:spcAft>
              <a:buClr>
                <a:schemeClr val="lt1"/>
              </a:buClr>
              <a:buSzPts val="1100"/>
              <a:buFont typeface="Arial"/>
              <a:buNone/>
            </a:pPr>
            <a:r>
              <a:rPr lang="en"/>
              <a:t>+84  920 421 838 </a:t>
            </a:r>
            <a:endParaRPr/>
          </a:p>
        </p:txBody>
      </p:sp>
      <p:sp>
        <p:nvSpPr>
          <p:cNvPr id="1206" name="Google Shape;1206;p56"/>
          <p:cNvSpPr/>
          <p:nvPr/>
        </p:nvSpPr>
        <p:spPr>
          <a:xfrm>
            <a:off x="3793393" y="3042475"/>
            <a:ext cx="317519" cy="317870"/>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56"/>
          <p:cNvGrpSpPr/>
          <p:nvPr/>
        </p:nvGrpSpPr>
        <p:grpSpPr>
          <a:xfrm>
            <a:off x="4206316" y="3042781"/>
            <a:ext cx="317887" cy="317536"/>
            <a:chOff x="3303268" y="3817349"/>
            <a:chExt cx="346056" cy="345674"/>
          </a:xfrm>
        </p:grpSpPr>
        <p:sp>
          <p:nvSpPr>
            <p:cNvPr id="1208" name="Google Shape;1208;p5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56"/>
          <p:cNvGrpSpPr/>
          <p:nvPr/>
        </p:nvGrpSpPr>
        <p:grpSpPr>
          <a:xfrm>
            <a:off x="4619558" y="3042781"/>
            <a:ext cx="317858" cy="317536"/>
            <a:chOff x="4201447" y="3817349"/>
            <a:chExt cx="346024" cy="345674"/>
          </a:xfrm>
        </p:grpSpPr>
        <p:sp>
          <p:nvSpPr>
            <p:cNvPr id="1213" name="Google Shape;1213;p5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56"/>
          <p:cNvGrpSpPr/>
          <p:nvPr/>
        </p:nvGrpSpPr>
        <p:grpSpPr>
          <a:xfrm>
            <a:off x="5032720" y="3042791"/>
            <a:ext cx="317887" cy="317536"/>
            <a:chOff x="2238181" y="4120624"/>
            <a:chExt cx="346056" cy="345674"/>
          </a:xfrm>
        </p:grpSpPr>
        <p:grpSp>
          <p:nvGrpSpPr>
            <p:cNvPr id="1216" name="Google Shape;1216;p56"/>
            <p:cNvGrpSpPr/>
            <p:nvPr/>
          </p:nvGrpSpPr>
          <p:grpSpPr>
            <a:xfrm>
              <a:off x="2309155" y="4177413"/>
              <a:ext cx="203862" cy="231903"/>
              <a:chOff x="1512725" y="258500"/>
              <a:chExt cx="4570900" cy="5199625"/>
            </a:xfrm>
          </p:grpSpPr>
          <p:sp>
            <p:nvSpPr>
              <p:cNvPr id="1217" name="Google Shape;1217;p56"/>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6"/>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56"/>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0CD7E48F-F0F1-D097-2EED-1B38504E17CD}"/>
              </a:ext>
            </a:extLst>
          </p:cNvPr>
          <p:cNvPicPr>
            <a:picLocks noChangeAspect="1"/>
          </p:cNvPicPr>
          <p:nvPr/>
        </p:nvPicPr>
        <p:blipFill>
          <a:blip r:embed="rId3"/>
          <a:stretch>
            <a:fillRect/>
          </a:stretch>
        </p:blipFill>
        <p:spPr>
          <a:xfrm>
            <a:off x="1671159" y="3460213"/>
            <a:ext cx="5896798" cy="6573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1"/>
          <p:cNvSpPr txBox="1">
            <a:spLocks noGrp="1"/>
          </p:cNvSpPr>
          <p:nvPr>
            <p:ph type="title"/>
          </p:nvPr>
        </p:nvSpPr>
        <p:spPr>
          <a:xfrm>
            <a:off x="2224206" y="1348150"/>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49" name="Google Shape;549;p31"/>
          <p:cNvSpPr txBox="1">
            <a:spLocks noGrp="1"/>
          </p:cNvSpPr>
          <p:nvPr>
            <p:ph type="subTitle" idx="2"/>
          </p:nvPr>
        </p:nvSpPr>
        <p:spPr>
          <a:xfrm>
            <a:off x="3231893" y="1348175"/>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Bahnschrift SemiCondensed" panose="020B0502040204020203" pitchFamily="34" charset="0"/>
              </a:rPr>
              <a:t>Kiểm thử xâm nhập</a:t>
            </a:r>
            <a:endParaRPr sz="2400">
              <a:latin typeface="Bahnschrift SemiCondensed" panose="020B0502040204020203" pitchFamily="34" charset="0"/>
            </a:endParaRPr>
          </a:p>
        </p:txBody>
      </p:sp>
      <p:sp>
        <p:nvSpPr>
          <p:cNvPr id="550" name="Google Shape;550;p31"/>
          <p:cNvSpPr txBox="1">
            <a:spLocks noGrp="1"/>
          </p:cNvSpPr>
          <p:nvPr>
            <p:ph type="title" idx="3"/>
          </p:nvPr>
        </p:nvSpPr>
        <p:spPr>
          <a:xfrm>
            <a:off x="715050" y="461242"/>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Bahnschrift SemiCondensed" panose="020B0502040204020203" pitchFamily="34" charset="0"/>
              </a:rPr>
              <a:t>Nội dung trình bày</a:t>
            </a:r>
            <a:endParaRPr sz="4000">
              <a:latin typeface="Bahnschrift SemiCondensed" panose="020B0502040204020203" pitchFamily="34" charset="0"/>
            </a:endParaRPr>
          </a:p>
        </p:txBody>
      </p:sp>
      <p:sp>
        <p:nvSpPr>
          <p:cNvPr id="551" name="Google Shape;551;p31"/>
          <p:cNvSpPr txBox="1">
            <a:spLocks noGrp="1"/>
          </p:cNvSpPr>
          <p:nvPr>
            <p:ph type="title" idx="4"/>
          </p:nvPr>
        </p:nvSpPr>
        <p:spPr>
          <a:xfrm>
            <a:off x="2224206" y="2913251"/>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53" name="Google Shape;553;p31"/>
          <p:cNvSpPr txBox="1">
            <a:spLocks noGrp="1"/>
          </p:cNvSpPr>
          <p:nvPr>
            <p:ph type="subTitle" idx="6"/>
          </p:nvPr>
        </p:nvSpPr>
        <p:spPr>
          <a:xfrm>
            <a:off x="3231893" y="2913262"/>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Bahnschrift SemiCondensed" panose="020B0502040204020203" pitchFamily="34" charset="0"/>
              </a:rPr>
              <a:t>Cơ hội nghề nghiệp</a:t>
            </a:r>
            <a:endParaRPr sz="2400">
              <a:latin typeface="Bahnschrift SemiCondensed" panose="020B0502040204020203" pitchFamily="34" charset="0"/>
            </a:endParaRPr>
          </a:p>
        </p:txBody>
      </p:sp>
      <p:sp>
        <p:nvSpPr>
          <p:cNvPr id="554" name="Google Shape;554;p31"/>
          <p:cNvSpPr txBox="1">
            <a:spLocks noGrp="1"/>
          </p:cNvSpPr>
          <p:nvPr>
            <p:ph type="title" idx="7"/>
          </p:nvPr>
        </p:nvSpPr>
        <p:spPr>
          <a:xfrm>
            <a:off x="2224206" y="2130701"/>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56" name="Google Shape;556;p31"/>
          <p:cNvSpPr txBox="1">
            <a:spLocks noGrp="1"/>
          </p:cNvSpPr>
          <p:nvPr>
            <p:ph type="subTitle" idx="9"/>
          </p:nvPr>
        </p:nvSpPr>
        <p:spPr>
          <a:xfrm>
            <a:off x="3231893" y="2130722"/>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Bahnschrift SemiCondensed" panose="020B0502040204020203" pitchFamily="34" charset="0"/>
              </a:rPr>
              <a:t>Chứng chỉ OSCP</a:t>
            </a:r>
            <a:endParaRPr sz="2400">
              <a:latin typeface="Bahnschrift SemiCondensed" panose="020B0502040204020203" pitchFamily="34" charset="0"/>
            </a:endParaRPr>
          </a:p>
        </p:txBody>
      </p:sp>
      <p:sp>
        <p:nvSpPr>
          <p:cNvPr id="557" name="Google Shape;557;p31"/>
          <p:cNvSpPr txBox="1">
            <a:spLocks noGrp="1"/>
          </p:cNvSpPr>
          <p:nvPr>
            <p:ph type="title" idx="13"/>
          </p:nvPr>
        </p:nvSpPr>
        <p:spPr>
          <a:xfrm>
            <a:off x="2224206" y="3695800"/>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59" name="Google Shape;559;p31"/>
          <p:cNvSpPr txBox="1">
            <a:spLocks noGrp="1"/>
          </p:cNvSpPr>
          <p:nvPr>
            <p:ph type="subTitle" idx="15"/>
          </p:nvPr>
        </p:nvSpPr>
        <p:spPr>
          <a:xfrm>
            <a:off x="3231893" y="3695807"/>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Bahnschrift SemiCondensed" panose="020B0502040204020203" pitchFamily="34" charset="0"/>
              </a:rPr>
              <a:t>Thực hành</a:t>
            </a:r>
            <a:endParaRPr sz="2400">
              <a:latin typeface="Bahnschrift SemiCondensed" panose="020B0502040204020203" pitchFamily="34" charset="0"/>
            </a:endParaRPr>
          </a:p>
        </p:txBody>
      </p:sp>
      <p:cxnSp>
        <p:nvCxnSpPr>
          <p:cNvPr id="560" name="Google Shape;560;p31"/>
          <p:cNvCxnSpPr>
            <a:stCxn id="547" idx="3"/>
            <a:endCxn id="549" idx="1"/>
          </p:cNvCxnSpPr>
          <p:nvPr/>
        </p:nvCxnSpPr>
        <p:spPr>
          <a:xfrm>
            <a:off x="2945106" y="1525750"/>
            <a:ext cx="286800" cy="0"/>
          </a:xfrm>
          <a:prstGeom prst="straightConnector1">
            <a:avLst/>
          </a:prstGeom>
          <a:noFill/>
          <a:ln w="19050" cap="flat" cmpd="sng">
            <a:solidFill>
              <a:schemeClr val="lt1"/>
            </a:solidFill>
            <a:prstDash val="solid"/>
            <a:round/>
            <a:headEnd type="none" w="med" len="med"/>
            <a:tailEnd type="none" w="med" len="med"/>
          </a:ln>
        </p:spPr>
      </p:cxnSp>
      <p:cxnSp>
        <p:nvCxnSpPr>
          <p:cNvPr id="561" name="Google Shape;561;p31"/>
          <p:cNvCxnSpPr>
            <a:stCxn id="554" idx="3"/>
            <a:endCxn id="556" idx="1"/>
          </p:cNvCxnSpPr>
          <p:nvPr/>
        </p:nvCxnSpPr>
        <p:spPr>
          <a:xfrm>
            <a:off x="2945106" y="2308301"/>
            <a:ext cx="286800" cy="0"/>
          </a:xfrm>
          <a:prstGeom prst="straightConnector1">
            <a:avLst/>
          </a:prstGeom>
          <a:noFill/>
          <a:ln w="19050" cap="flat" cmpd="sng">
            <a:solidFill>
              <a:schemeClr val="lt1"/>
            </a:solidFill>
            <a:prstDash val="solid"/>
            <a:round/>
            <a:headEnd type="none" w="med" len="med"/>
            <a:tailEnd type="none" w="med" len="med"/>
          </a:ln>
        </p:spPr>
      </p:cxnSp>
      <p:cxnSp>
        <p:nvCxnSpPr>
          <p:cNvPr id="562" name="Google Shape;562;p31"/>
          <p:cNvCxnSpPr>
            <a:stCxn id="551" idx="3"/>
            <a:endCxn id="553" idx="1"/>
          </p:cNvCxnSpPr>
          <p:nvPr/>
        </p:nvCxnSpPr>
        <p:spPr>
          <a:xfrm>
            <a:off x="2945106" y="3090851"/>
            <a:ext cx="286800" cy="0"/>
          </a:xfrm>
          <a:prstGeom prst="straightConnector1">
            <a:avLst/>
          </a:prstGeom>
          <a:noFill/>
          <a:ln w="19050" cap="flat" cmpd="sng">
            <a:solidFill>
              <a:schemeClr val="lt1"/>
            </a:solidFill>
            <a:prstDash val="solid"/>
            <a:round/>
            <a:headEnd type="none" w="med" len="med"/>
            <a:tailEnd type="none" w="med" len="med"/>
          </a:ln>
        </p:spPr>
      </p:cxnSp>
      <p:cxnSp>
        <p:nvCxnSpPr>
          <p:cNvPr id="563" name="Google Shape;563;p31"/>
          <p:cNvCxnSpPr>
            <a:stCxn id="557" idx="3"/>
            <a:endCxn id="559" idx="1"/>
          </p:cNvCxnSpPr>
          <p:nvPr/>
        </p:nvCxnSpPr>
        <p:spPr>
          <a:xfrm>
            <a:off x="2945106" y="3873400"/>
            <a:ext cx="286800" cy="0"/>
          </a:xfrm>
          <a:prstGeom prst="straightConnector1">
            <a:avLst/>
          </a:prstGeom>
          <a:noFill/>
          <a:ln w="19050" cap="flat" cmpd="sng">
            <a:solidFill>
              <a:schemeClr val="lt1"/>
            </a:solidFill>
            <a:prstDash val="solid"/>
            <a:round/>
            <a:headEnd type="none" w="med" len="med"/>
            <a:tailEnd type="none" w="med" len="med"/>
          </a:ln>
        </p:spPr>
      </p:cxnSp>
      <p:sp>
        <p:nvSpPr>
          <p:cNvPr id="3" name="Subtitle 2">
            <a:extLst>
              <a:ext uri="{FF2B5EF4-FFF2-40B4-BE49-F238E27FC236}">
                <a16:creationId xmlns:a16="http://schemas.microsoft.com/office/drawing/2014/main" id="{4D6B413E-EB72-6CC6-3D53-C2D5A2A8142F}"/>
              </a:ext>
            </a:extLst>
          </p:cNvPr>
          <p:cNvSpPr>
            <a:spLocks noGrp="1"/>
          </p:cNvSpPr>
          <p:nvPr>
            <p:ph type="subTitle" idx="1"/>
          </p:nvPr>
        </p:nvSpPr>
        <p:spPr/>
        <p:txBody>
          <a:bodyPr/>
          <a:lstStyle/>
          <a:p>
            <a:endParaRPr lang="vi-VN"/>
          </a:p>
        </p:txBody>
      </p:sp>
      <p:sp>
        <p:nvSpPr>
          <p:cNvPr id="5" name="Subtitle 4">
            <a:extLst>
              <a:ext uri="{FF2B5EF4-FFF2-40B4-BE49-F238E27FC236}">
                <a16:creationId xmlns:a16="http://schemas.microsoft.com/office/drawing/2014/main" id="{19CBA3BC-5984-8818-DBEC-CDE1889EF84D}"/>
              </a:ext>
            </a:extLst>
          </p:cNvPr>
          <p:cNvSpPr>
            <a:spLocks noGrp="1"/>
          </p:cNvSpPr>
          <p:nvPr>
            <p:ph type="subTitle" idx="8"/>
          </p:nvPr>
        </p:nvSpPr>
        <p:spPr/>
        <p:txBody>
          <a:bodyPr/>
          <a:lstStyle/>
          <a:p>
            <a:endParaRPr lang="vi-VN"/>
          </a:p>
        </p:txBody>
      </p:sp>
      <p:sp>
        <p:nvSpPr>
          <p:cNvPr id="7" name="Subtitle 6">
            <a:extLst>
              <a:ext uri="{FF2B5EF4-FFF2-40B4-BE49-F238E27FC236}">
                <a16:creationId xmlns:a16="http://schemas.microsoft.com/office/drawing/2014/main" id="{339837ED-83E0-F00F-C663-B4BCD990CE6B}"/>
              </a:ext>
            </a:extLst>
          </p:cNvPr>
          <p:cNvSpPr>
            <a:spLocks noGrp="1"/>
          </p:cNvSpPr>
          <p:nvPr>
            <p:ph type="subTitle" idx="5"/>
          </p:nvPr>
        </p:nvSpPr>
        <p:spPr/>
        <p:txBody>
          <a:bodyPr/>
          <a:lstStyle/>
          <a:p>
            <a:endParaRPr lang="vi-VN"/>
          </a:p>
        </p:txBody>
      </p:sp>
      <p:sp>
        <p:nvSpPr>
          <p:cNvPr id="9" name="Subtitle 8">
            <a:extLst>
              <a:ext uri="{FF2B5EF4-FFF2-40B4-BE49-F238E27FC236}">
                <a16:creationId xmlns:a16="http://schemas.microsoft.com/office/drawing/2014/main" id="{CA1FC9E3-8C5A-0614-ED8E-E8D05E42D27D}"/>
              </a:ext>
            </a:extLst>
          </p:cNvPr>
          <p:cNvSpPr>
            <a:spLocks noGrp="1"/>
          </p:cNvSpPr>
          <p:nvPr>
            <p:ph type="subTitle" idx="14"/>
          </p:nvPr>
        </p:nvSpPr>
        <p:spPr/>
        <p:txBody>
          <a:bodyPr/>
          <a:lstStyle/>
          <a:p>
            <a:endParaRPr lang="vi-VN"/>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1012F099-21FB-7673-815C-06752C33CF7D}"/>
              </a:ext>
            </a:extLst>
          </p:cNvPr>
          <p:cNvPicPr>
            <a:picLocks noChangeAspect="1"/>
          </p:cNvPicPr>
          <p:nvPr/>
        </p:nvPicPr>
        <p:blipFill>
          <a:blip r:embed="rId3"/>
          <a:stretch>
            <a:fillRect/>
          </a:stretch>
        </p:blipFill>
        <p:spPr>
          <a:xfrm>
            <a:off x="3027885" y="1997775"/>
            <a:ext cx="3088230" cy="3131389"/>
          </a:xfrm>
          <a:prstGeom prst="rect">
            <a:avLst/>
          </a:prstGeom>
        </p:spPr>
      </p:pic>
      <p:sp>
        <p:nvSpPr>
          <p:cNvPr id="594" name="Google Shape;594;p33"/>
          <p:cNvSpPr txBox="1">
            <a:spLocks noGrp="1"/>
          </p:cNvSpPr>
          <p:nvPr>
            <p:ph type="title"/>
          </p:nvPr>
        </p:nvSpPr>
        <p:spPr>
          <a:xfrm>
            <a:off x="2290582" y="1687033"/>
            <a:ext cx="4849500" cy="8485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latin typeface="Bahnschrift SemiCondensed" panose="020B0502040204020203" pitchFamily="34" charset="0"/>
              </a:rPr>
              <a:t>Kiểm thử xâm nhập</a:t>
            </a:r>
            <a:endParaRPr sz="4400">
              <a:latin typeface="Bahnschrift SemiCondensed" panose="020B0502040204020203" pitchFamily="34" charset="0"/>
            </a:endParaRPr>
          </a:p>
        </p:txBody>
      </p:sp>
      <p:sp>
        <p:nvSpPr>
          <p:cNvPr id="595" name="Google Shape;595;p33"/>
          <p:cNvSpPr txBox="1">
            <a:spLocks noGrp="1"/>
          </p:cNvSpPr>
          <p:nvPr>
            <p:ph type="title" idx="2"/>
          </p:nvPr>
        </p:nvSpPr>
        <p:spPr>
          <a:xfrm>
            <a:off x="2147250" y="894075"/>
            <a:ext cx="48495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grpSp>
        <p:nvGrpSpPr>
          <p:cNvPr id="597" name="Google Shape;597;p33"/>
          <p:cNvGrpSpPr/>
          <p:nvPr/>
        </p:nvGrpSpPr>
        <p:grpSpPr>
          <a:xfrm flipH="1">
            <a:off x="400732" y="535002"/>
            <a:ext cx="1660179" cy="1620497"/>
            <a:chOff x="6895288" y="3067413"/>
            <a:chExt cx="1769725" cy="1727425"/>
          </a:xfrm>
        </p:grpSpPr>
        <p:sp>
          <p:nvSpPr>
            <p:cNvPr id="598" name="Google Shape;598;p3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3"/>
          <p:cNvSpPr txBox="1">
            <a:spLocks noGrp="1"/>
          </p:cNvSpPr>
          <p:nvPr>
            <p:ph type="ctrTitle" idx="4294967295"/>
          </p:nvPr>
        </p:nvSpPr>
        <p:spPr>
          <a:xfrm rot="-1157" flipH="1">
            <a:off x="876639" y="1186117"/>
            <a:ext cx="891600" cy="703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Anek Telugu ExtraBold"/>
              <a:ea typeface="Anek Telugu ExtraBold"/>
              <a:cs typeface="Anek Telugu ExtraBold"/>
              <a:sym typeface="Anek Telugu ExtraBold"/>
            </a:endParaRPr>
          </a:p>
        </p:txBody>
      </p:sp>
      <p:sp>
        <p:nvSpPr>
          <p:cNvPr id="3" name="Subtitle 2">
            <a:extLst>
              <a:ext uri="{FF2B5EF4-FFF2-40B4-BE49-F238E27FC236}">
                <a16:creationId xmlns:a16="http://schemas.microsoft.com/office/drawing/2014/main" id="{9AB36465-1BF3-6E80-6F90-AD409F33B28D}"/>
              </a:ext>
            </a:extLst>
          </p:cNvPr>
          <p:cNvSpPr>
            <a:spLocks noGrp="1"/>
          </p:cNvSpPr>
          <p:nvPr>
            <p:ph type="subTitle" idx="1"/>
          </p:nvPr>
        </p:nvSpPr>
        <p:spPr/>
        <p:txBody>
          <a:bodyPr/>
          <a:lstStyle/>
          <a:p>
            <a:endParaRPr lang="vi-VN"/>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4"/>
          <p:cNvSpPr txBox="1">
            <a:spLocks noGrp="1"/>
          </p:cNvSpPr>
          <p:nvPr>
            <p:ph type="body" idx="1"/>
          </p:nvPr>
        </p:nvSpPr>
        <p:spPr>
          <a:xfrm>
            <a:off x="1486000" y="1536354"/>
            <a:ext cx="5694162" cy="302332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n-US" sz="1800" b="1">
                <a:latin typeface="Roboto" panose="02000000000000000000" pitchFamily="2" charset="0"/>
                <a:ea typeface="Roboto" panose="02000000000000000000" pitchFamily="2" charset="0"/>
              </a:rPr>
              <a:t>Pentest</a:t>
            </a:r>
            <a:r>
              <a:rPr lang="en-US" sz="1800">
                <a:latin typeface="Roboto" panose="02000000000000000000" pitchFamily="2" charset="0"/>
                <a:ea typeface="Roboto" panose="02000000000000000000" pitchFamily="2" charset="0"/>
              </a:rPr>
              <a:t>: L</a:t>
            </a:r>
            <a:r>
              <a:rPr lang="vi-VN" sz="1800">
                <a:latin typeface="Roboto" panose="02000000000000000000" pitchFamily="2" charset="0"/>
                <a:ea typeface="Roboto" panose="02000000000000000000" pitchFamily="2" charset="0"/>
              </a:rPr>
              <a:t>à cố gắng xâm nhập vào hệ thống để phát hiện ra những điểm yếu tiềm tàng của hệ thống mà tin tặc có thể khai thác và gây thiệt hại</a:t>
            </a:r>
            <a:endParaRPr lang="en-US" sz="1800">
              <a:latin typeface="Roboto" panose="02000000000000000000" pitchFamily="2" charset="0"/>
              <a:ea typeface="Roboto" panose="02000000000000000000" pitchFamily="2" charset="0"/>
            </a:endParaRPr>
          </a:p>
          <a:p>
            <a:pPr marL="0" lvl="0" indent="0" algn="just" rtl="0">
              <a:spcBef>
                <a:spcPts val="0"/>
              </a:spcBef>
              <a:spcAft>
                <a:spcPts val="0"/>
              </a:spcAft>
              <a:buNone/>
            </a:pPr>
            <a:endParaRPr lang="en-US" sz="1800">
              <a:latin typeface="Roboto" panose="02000000000000000000" pitchFamily="2" charset="0"/>
              <a:ea typeface="Roboto" panose="02000000000000000000" pitchFamily="2" charset="0"/>
            </a:endParaRPr>
          </a:p>
          <a:p>
            <a:pPr marL="285750" lvl="0" indent="-285750" algn="just" rtl="0">
              <a:spcBef>
                <a:spcPts val="0"/>
              </a:spcBef>
              <a:spcAft>
                <a:spcPts val="0"/>
              </a:spcAft>
              <a:buFont typeface="Wingdings" panose="05000000000000000000" pitchFamily="2" charset="2"/>
              <a:buChar char="Ø"/>
            </a:pPr>
            <a:r>
              <a:rPr lang="en-US" sz="1800" b="1">
                <a:latin typeface="Roboto" panose="02000000000000000000" pitchFamily="2" charset="0"/>
                <a:ea typeface="Roboto" panose="02000000000000000000" pitchFamily="2" charset="0"/>
              </a:rPr>
              <a:t>Đối tượng pentest</a:t>
            </a:r>
            <a:r>
              <a:rPr lang="en-US" sz="1800">
                <a:latin typeface="Roboto" panose="02000000000000000000" pitchFamily="2" charset="0"/>
                <a:ea typeface="Roboto" panose="02000000000000000000" pitchFamily="2" charset="0"/>
              </a:rPr>
              <a:t>: </a:t>
            </a:r>
            <a:r>
              <a:rPr lang="vi-VN" sz="1800">
                <a:latin typeface="Roboto" panose="02000000000000000000" pitchFamily="2" charset="0"/>
                <a:ea typeface="Roboto" panose="02000000000000000000" pitchFamily="2" charset="0"/>
              </a:rPr>
              <a:t>hệ thống máy tính, web app, mobile app, hạ tầng mạng, IoT, ứng dụng và hạ tầng cloud, API, source code, hoặc một đối tượng IT có kết nối với internet và có khả năng bị tấn công</a:t>
            </a:r>
            <a:endParaRPr sz="1800"/>
          </a:p>
        </p:txBody>
      </p:sp>
      <p:sp>
        <p:nvSpPr>
          <p:cNvPr id="623" name="Google Shape;623;p34"/>
          <p:cNvSpPr txBox="1">
            <a:spLocks noGrp="1"/>
          </p:cNvSpPr>
          <p:nvPr>
            <p:ph type="title"/>
          </p:nvPr>
        </p:nvSpPr>
        <p:spPr>
          <a:xfrm>
            <a:off x="1486000" y="738450"/>
            <a:ext cx="3687900" cy="7979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latin typeface="Bahnschrift SemiCondensed" panose="020B0502040204020203" pitchFamily="34" charset="0"/>
              </a:rPr>
              <a:t>Pentest là gì?</a:t>
            </a:r>
            <a:endParaRPr sz="4000">
              <a:latin typeface="Bahnschrift SemiCondensed" panose="020B0502040204020203" pitchFamily="34" charset="0"/>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7"/>
          <p:cNvSpPr txBox="1">
            <a:spLocks noGrp="1"/>
          </p:cNvSpPr>
          <p:nvPr>
            <p:ph type="subTitle" idx="1"/>
          </p:nvPr>
        </p:nvSpPr>
        <p:spPr>
          <a:xfrm>
            <a:off x="996950" y="2911687"/>
            <a:ext cx="2085300" cy="14538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Roboto" panose="02000000000000000000" pitchFamily="2" charset="0"/>
                <a:ea typeface="Roboto" panose="02000000000000000000" pitchFamily="2" charset="0"/>
              </a:rPr>
              <a:t>X</a:t>
            </a:r>
            <a:r>
              <a:rPr lang="vi-VN" sz="1800">
                <a:latin typeface="Roboto" panose="02000000000000000000" pitchFamily="2" charset="0"/>
                <a:ea typeface="Roboto" panose="02000000000000000000" pitchFamily="2" charset="0"/>
              </a:rPr>
              <a:t>âm nhập vào hệ thống từ bên ngoài và sẽ hoàn toàn không biết gì về hệ thống </a:t>
            </a:r>
            <a:r>
              <a:rPr lang="en-US" sz="1800">
                <a:latin typeface="Roboto" panose="02000000000000000000" pitchFamily="2" charset="0"/>
                <a:ea typeface="Roboto" panose="02000000000000000000" pitchFamily="2" charset="0"/>
              </a:rPr>
              <a:t>đó</a:t>
            </a:r>
            <a:endParaRPr sz="1800">
              <a:latin typeface="Roboto" panose="02000000000000000000" pitchFamily="2" charset="0"/>
              <a:ea typeface="Roboto" panose="02000000000000000000" pitchFamily="2" charset="0"/>
            </a:endParaRPr>
          </a:p>
        </p:txBody>
      </p:sp>
      <p:sp>
        <p:nvSpPr>
          <p:cNvPr id="668" name="Google Shape;668;p37"/>
          <p:cNvSpPr txBox="1">
            <a:spLocks noGrp="1"/>
          </p:cNvSpPr>
          <p:nvPr>
            <p:ph type="subTitle" idx="2"/>
          </p:nvPr>
        </p:nvSpPr>
        <p:spPr>
          <a:xfrm>
            <a:off x="9969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Black box</a:t>
            </a:r>
            <a:endParaRPr/>
          </a:p>
        </p:txBody>
      </p:sp>
      <p:sp>
        <p:nvSpPr>
          <p:cNvPr id="669" name="Google Shape;669;p3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Bahnschrift SemiCondensed" panose="020B0502040204020203" pitchFamily="34" charset="0"/>
              </a:rPr>
              <a:t>Các loại pentest</a:t>
            </a:r>
            <a:endParaRPr sz="4000">
              <a:latin typeface="Bahnschrift SemiCondensed" panose="020B0502040204020203" pitchFamily="34" charset="0"/>
            </a:endParaRPr>
          </a:p>
        </p:txBody>
      </p:sp>
      <p:sp>
        <p:nvSpPr>
          <p:cNvPr id="670" name="Google Shape;670;p37"/>
          <p:cNvSpPr txBox="1">
            <a:spLocks noGrp="1"/>
          </p:cNvSpPr>
          <p:nvPr>
            <p:ph type="subTitle" idx="3"/>
          </p:nvPr>
        </p:nvSpPr>
        <p:spPr>
          <a:xfrm>
            <a:off x="3529350" y="2911685"/>
            <a:ext cx="2085300" cy="14538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Roboto" panose="02000000000000000000" pitchFamily="2" charset="0"/>
                <a:ea typeface="Roboto" panose="02000000000000000000" pitchFamily="2" charset="0"/>
              </a:rPr>
              <a:t>P</a:t>
            </a:r>
            <a:r>
              <a:rPr lang="vi-VN" sz="1800">
                <a:latin typeface="Roboto" panose="02000000000000000000" pitchFamily="2" charset="0"/>
                <a:ea typeface="Roboto" panose="02000000000000000000" pitchFamily="2" charset="0"/>
              </a:rPr>
              <a:t>entester biết trước các thông tin của hệ thống</a:t>
            </a:r>
            <a:r>
              <a:rPr lang="en-US" sz="1800">
                <a:latin typeface="Roboto" panose="02000000000000000000" pitchFamily="2" charset="0"/>
                <a:ea typeface="Roboto" panose="02000000000000000000" pitchFamily="2" charset="0"/>
              </a:rPr>
              <a:t> </a:t>
            </a:r>
            <a:r>
              <a:rPr lang="vi-VN" sz="1800">
                <a:latin typeface="Roboto" panose="02000000000000000000" pitchFamily="2" charset="0"/>
                <a:ea typeface="Roboto" panose="02000000000000000000" pitchFamily="2" charset="0"/>
              </a:rPr>
              <a:t>như: IP, sơ đồ hạ tầng, mã nguồn</a:t>
            </a:r>
            <a:r>
              <a:rPr lang="en-US" sz="1800">
                <a:latin typeface="Roboto" panose="02000000000000000000" pitchFamily="2" charset="0"/>
                <a:ea typeface="Roboto" panose="02000000000000000000" pitchFamily="2" charset="0"/>
              </a:rPr>
              <a:t>…</a:t>
            </a:r>
            <a:endParaRPr sz="1800">
              <a:latin typeface="Roboto" panose="02000000000000000000" pitchFamily="2" charset="0"/>
              <a:ea typeface="Roboto" panose="02000000000000000000" pitchFamily="2" charset="0"/>
            </a:endParaRPr>
          </a:p>
        </p:txBody>
      </p:sp>
      <p:sp>
        <p:nvSpPr>
          <p:cNvPr id="671" name="Google Shape;671;p37"/>
          <p:cNvSpPr txBox="1">
            <a:spLocks noGrp="1"/>
          </p:cNvSpPr>
          <p:nvPr>
            <p:ph type="subTitle" idx="4"/>
          </p:nvPr>
        </p:nvSpPr>
        <p:spPr>
          <a:xfrm>
            <a:off x="35293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White box</a:t>
            </a:r>
            <a:endParaRPr/>
          </a:p>
        </p:txBody>
      </p:sp>
      <p:sp>
        <p:nvSpPr>
          <p:cNvPr id="672" name="Google Shape;672;p37"/>
          <p:cNvSpPr txBox="1">
            <a:spLocks noGrp="1"/>
          </p:cNvSpPr>
          <p:nvPr>
            <p:ph type="subTitle" idx="5"/>
          </p:nvPr>
        </p:nvSpPr>
        <p:spPr>
          <a:xfrm>
            <a:off x="5919019" y="2911686"/>
            <a:ext cx="2492477" cy="14538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Roboto" panose="02000000000000000000" pitchFamily="2" charset="0"/>
                <a:ea typeface="Roboto" panose="02000000000000000000" pitchFamily="2" charset="0"/>
              </a:rPr>
              <a:t>Có thông tin về một số đối tượng của hệ thống nhưng không có quyền truy cập vào toàn bộ đối tượng</a:t>
            </a:r>
            <a:endParaRPr sz="1800">
              <a:latin typeface="Roboto" panose="02000000000000000000" pitchFamily="2" charset="0"/>
              <a:ea typeface="Roboto" panose="02000000000000000000" pitchFamily="2" charset="0"/>
            </a:endParaRPr>
          </a:p>
        </p:txBody>
      </p:sp>
      <p:sp>
        <p:nvSpPr>
          <p:cNvPr id="673" name="Google Shape;673;p37"/>
          <p:cNvSpPr txBox="1">
            <a:spLocks noGrp="1"/>
          </p:cNvSpPr>
          <p:nvPr>
            <p:ph type="subTitle" idx="6"/>
          </p:nvPr>
        </p:nvSpPr>
        <p:spPr>
          <a:xfrm>
            <a:off x="60617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Gray box</a:t>
            </a:r>
            <a:endParaRPr/>
          </a:p>
        </p:txBody>
      </p:sp>
      <p:pic>
        <p:nvPicPr>
          <p:cNvPr id="3" name="Picture 2" descr="A picture containing qr code&#10;&#10;Description automatically generated">
            <a:extLst>
              <a:ext uri="{FF2B5EF4-FFF2-40B4-BE49-F238E27FC236}">
                <a16:creationId xmlns:a16="http://schemas.microsoft.com/office/drawing/2014/main" id="{F2E26183-B945-1C47-B677-2E1E01315D9F}"/>
              </a:ext>
            </a:extLst>
          </p:cNvPr>
          <p:cNvPicPr>
            <a:picLocks noChangeAspect="1"/>
          </p:cNvPicPr>
          <p:nvPr/>
        </p:nvPicPr>
        <p:blipFill rotWithShape="1">
          <a:blip r:embed="rId3"/>
          <a:srcRect t="14320" r="73132" b="17169"/>
          <a:stretch/>
        </p:blipFill>
        <p:spPr>
          <a:xfrm>
            <a:off x="1585452" y="1737371"/>
            <a:ext cx="786580" cy="694475"/>
          </a:xfrm>
          <a:prstGeom prst="rect">
            <a:avLst/>
          </a:prstGeom>
        </p:spPr>
      </p:pic>
      <p:pic>
        <p:nvPicPr>
          <p:cNvPr id="4" name="Picture 3" descr="A picture containing qr code&#10;&#10;Description automatically generated">
            <a:extLst>
              <a:ext uri="{FF2B5EF4-FFF2-40B4-BE49-F238E27FC236}">
                <a16:creationId xmlns:a16="http://schemas.microsoft.com/office/drawing/2014/main" id="{215C0ED7-0DE6-A2E0-13BF-7C223E5FEA3E}"/>
              </a:ext>
            </a:extLst>
          </p:cNvPr>
          <p:cNvPicPr>
            <a:picLocks noChangeAspect="1"/>
          </p:cNvPicPr>
          <p:nvPr/>
        </p:nvPicPr>
        <p:blipFill rotWithShape="1">
          <a:blip r:embed="rId3"/>
          <a:srcRect l="73132" t="14320" b="17169"/>
          <a:stretch/>
        </p:blipFill>
        <p:spPr>
          <a:xfrm>
            <a:off x="4178710" y="1711735"/>
            <a:ext cx="786580" cy="694475"/>
          </a:xfrm>
          <a:prstGeom prst="rect">
            <a:avLst/>
          </a:prstGeom>
        </p:spPr>
      </p:pic>
      <p:pic>
        <p:nvPicPr>
          <p:cNvPr id="5" name="Picture 4" descr="A picture containing qr code&#10;&#10;Description automatically generated">
            <a:extLst>
              <a:ext uri="{FF2B5EF4-FFF2-40B4-BE49-F238E27FC236}">
                <a16:creationId xmlns:a16="http://schemas.microsoft.com/office/drawing/2014/main" id="{6BCDDF16-FDAA-B467-68B2-F942AD6CD1A8}"/>
              </a:ext>
            </a:extLst>
          </p:cNvPr>
          <p:cNvPicPr>
            <a:picLocks noChangeAspect="1"/>
          </p:cNvPicPr>
          <p:nvPr/>
        </p:nvPicPr>
        <p:blipFill rotWithShape="1">
          <a:blip r:embed="rId3"/>
          <a:srcRect l="36614" t="14320" r="36517" b="17169"/>
          <a:stretch/>
        </p:blipFill>
        <p:spPr>
          <a:xfrm>
            <a:off x="6771968" y="1747065"/>
            <a:ext cx="786580" cy="694475"/>
          </a:xfrm>
          <a:prstGeom prst="rect">
            <a:avLst/>
          </a:prstGeom>
        </p:spPr>
      </p:pic>
    </p:spTree>
    <p:extLst>
      <p:ext uri="{BB962C8B-B14F-4D97-AF65-F5344CB8AC3E}">
        <p14:creationId xmlns:p14="http://schemas.microsoft.com/office/powerpoint/2010/main" val="3504602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4" name="Picture 3">
            <a:extLst>
              <a:ext uri="{FF2B5EF4-FFF2-40B4-BE49-F238E27FC236}">
                <a16:creationId xmlns:a16="http://schemas.microsoft.com/office/drawing/2014/main" id="{4DA794C7-980B-D963-7451-593E2E5F19E7}"/>
              </a:ext>
            </a:extLst>
          </p:cNvPr>
          <p:cNvPicPr>
            <a:picLocks noChangeAspect="1"/>
          </p:cNvPicPr>
          <p:nvPr/>
        </p:nvPicPr>
        <p:blipFill>
          <a:blip r:embed="rId3"/>
          <a:srcRect/>
          <a:stretch/>
        </p:blipFill>
        <p:spPr>
          <a:xfrm>
            <a:off x="2290582" y="2562037"/>
            <a:ext cx="2186174" cy="1758359"/>
          </a:xfrm>
          <a:prstGeom prst="rect">
            <a:avLst/>
          </a:prstGeom>
        </p:spPr>
      </p:pic>
      <p:pic>
        <p:nvPicPr>
          <p:cNvPr id="7" name="Picture 6">
            <a:extLst>
              <a:ext uri="{FF2B5EF4-FFF2-40B4-BE49-F238E27FC236}">
                <a16:creationId xmlns:a16="http://schemas.microsoft.com/office/drawing/2014/main" id="{1012F099-21FB-7673-815C-06752C33CF7D}"/>
              </a:ext>
            </a:extLst>
          </p:cNvPr>
          <p:cNvPicPr>
            <a:picLocks noChangeAspect="1"/>
          </p:cNvPicPr>
          <p:nvPr/>
        </p:nvPicPr>
        <p:blipFill>
          <a:blip r:embed="rId4"/>
          <a:srcRect/>
          <a:stretch/>
        </p:blipFill>
        <p:spPr>
          <a:xfrm>
            <a:off x="4984525" y="2535595"/>
            <a:ext cx="1868893" cy="1868893"/>
          </a:xfrm>
          <a:prstGeom prst="rect">
            <a:avLst/>
          </a:prstGeom>
        </p:spPr>
      </p:pic>
      <p:sp>
        <p:nvSpPr>
          <p:cNvPr id="594" name="Google Shape;594;p33"/>
          <p:cNvSpPr txBox="1">
            <a:spLocks noGrp="1"/>
          </p:cNvSpPr>
          <p:nvPr>
            <p:ph type="title"/>
          </p:nvPr>
        </p:nvSpPr>
        <p:spPr>
          <a:xfrm>
            <a:off x="2290582" y="1687033"/>
            <a:ext cx="4849500" cy="8485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latin typeface="Bahnschrift SemiCondensed" panose="020B0502040204020203" pitchFamily="34" charset="0"/>
              </a:rPr>
              <a:t>Chứng chỉ OSCP</a:t>
            </a:r>
            <a:endParaRPr sz="4400">
              <a:latin typeface="Bahnschrift SemiCondensed" panose="020B0502040204020203" pitchFamily="34" charset="0"/>
            </a:endParaRPr>
          </a:p>
        </p:txBody>
      </p:sp>
      <p:sp>
        <p:nvSpPr>
          <p:cNvPr id="595" name="Google Shape;595;p33"/>
          <p:cNvSpPr txBox="1">
            <a:spLocks noGrp="1"/>
          </p:cNvSpPr>
          <p:nvPr>
            <p:ph type="title" idx="2"/>
          </p:nvPr>
        </p:nvSpPr>
        <p:spPr>
          <a:xfrm>
            <a:off x="2147250" y="894075"/>
            <a:ext cx="48495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grpSp>
        <p:nvGrpSpPr>
          <p:cNvPr id="597" name="Google Shape;597;p33"/>
          <p:cNvGrpSpPr/>
          <p:nvPr/>
        </p:nvGrpSpPr>
        <p:grpSpPr>
          <a:xfrm flipH="1">
            <a:off x="400732" y="535002"/>
            <a:ext cx="1660179" cy="1620497"/>
            <a:chOff x="6895288" y="3067413"/>
            <a:chExt cx="1769725" cy="1727425"/>
          </a:xfrm>
        </p:grpSpPr>
        <p:sp>
          <p:nvSpPr>
            <p:cNvPr id="598" name="Google Shape;598;p3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3"/>
          <p:cNvSpPr txBox="1">
            <a:spLocks noGrp="1"/>
          </p:cNvSpPr>
          <p:nvPr>
            <p:ph type="ctrTitle" idx="4294967295"/>
          </p:nvPr>
        </p:nvSpPr>
        <p:spPr>
          <a:xfrm rot="-1157" flipH="1">
            <a:off x="876639" y="1186117"/>
            <a:ext cx="891600" cy="703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Anek Telugu ExtraBold"/>
              <a:ea typeface="Anek Telugu ExtraBold"/>
              <a:cs typeface="Anek Telugu ExtraBold"/>
              <a:sym typeface="Anek Telugu ExtraBold"/>
            </a:endParaRPr>
          </a:p>
        </p:txBody>
      </p:sp>
      <p:sp>
        <p:nvSpPr>
          <p:cNvPr id="3" name="Subtitle 2">
            <a:extLst>
              <a:ext uri="{FF2B5EF4-FFF2-40B4-BE49-F238E27FC236}">
                <a16:creationId xmlns:a16="http://schemas.microsoft.com/office/drawing/2014/main" id="{9AB36465-1BF3-6E80-6F90-AD409F33B28D}"/>
              </a:ext>
            </a:extLst>
          </p:cNvPr>
          <p:cNvSpPr>
            <a:spLocks noGrp="1"/>
          </p:cNvSpPr>
          <p:nvPr>
            <p:ph type="subTitle" idx="1"/>
          </p:nvPr>
        </p:nvSpPr>
        <p:spPr/>
        <p:txBody>
          <a:bodyPr/>
          <a:lstStyle/>
          <a:p>
            <a:endParaRPr lang="vi-VN"/>
          </a:p>
        </p:txBody>
      </p:sp>
    </p:spTree>
    <p:extLst>
      <p:ext uri="{BB962C8B-B14F-4D97-AF65-F5344CB8AC3E}">
        <p14:creationId xmlns:p14="http://schemas.microsoft.com/office/powerpoint/2010/main" val="268521602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36688F5-9C12-EE52-2AD6-077954550C97}"/>
              </a:ext>
            </a:extLst>
          </p:cNvPr>
          <p:cNvPicPr>
            <a:picLocks noChangeAspect="1"/>
          </p:cNvPicPr>
          <p:nvPr/>
        </p:nvPicPr>
        <p:blipFill>
          <a:blip r:embed="rId3"/>
          <a:stretch>
            <a:fillRect/>
          </a:stretch>
        </p:blipFill>
        <p:spPr>
          <a:xfrm>
            <a:off x="4501748" y="2001281"/>
            <a:ext cx="3927252" cy="3061536"/>
          </a:xfrm>
          <a:prstGeom prst="rect">
            <a:avLst/>
          </a:prstGeom>
        </p:spPr>
      </p:pic>
      <p:sp>
        <p:nvSpPr>
          <p:cNvPr id="1224" name="Google Shape;1224;p5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hnschrift SemiCondensed" panose="020B0502040204020203" pitchFamily="34" charset="0"/>
                <a:ea typeface="Roboto" panose="02000000000000000000" pitchFamily="2" charset="0"/>
              </a:rPr>
              <a:t>OSCP là gì?</a:t>
            </a:r>
            <a:endParaRPr>
              <a:latin typeface="Bahnschrift SemiCondensed" panose="020B0502040204020203" pitchFamily="34" charset="0"/>
              <a:ea typeface="Roboto" panose="02000000000000000000" pitchFamily="2" charset="0"/>
            </a:endParaRPr>
          </a:p>
        </p:txBody>
      </p:sp>
      <p:sp>
        <p:nvSpPr>
          <p:cNvPr id="1225" name="Google Shape;1225;p57"/>
          <p:cNvSpPr txBox="1">
            <a:spLocks noGrp="1"/>
          </p:cNvSpPr>
          <p:nvPr>
            <p:ph type="body" idx="4294967295"/>
          </p:nvPr>
        </p:nvSpPr>
        <p:spPr>
          <a:xfrm>
            <a:off x="833037" y="1424482"/>
            <a:ext cx="7713900" cy="2948415"/>
          </a:xfrm>
          <a:prstGeom prst="rect">
            <a:avLst/>
          </a:prstGeom>
        </p:spPr>
        <p:txBody>
          <a:bodyPr spcFirstLastPara="1" wrap="square" lIns="91425" tIns="91425" rIns="91425" bIns="91425" anchor="t" anchorCtr="0">
            <a:noAutofit/>
          </a:bodyPr>
          <a:lstStyle/>
          <a:p>
            <a:pPr marR="0" lvl="0" algn="l" rtl="0">
              <a:lnSpc>
                <a:spcPct val="150000"/>
              </a:lnSpc>
              <a:spcBef>
                <a:spcPts val="0"/>
              </a:spcBef>
              <a:spcAft>
                <a:spcPts val="0"/>
              </a:spcAft>
              <a:buClr>
                <a:schemeClr val="accent3"/>
              </a:buClr>
              <a:buSzPts val="1400"/>
              <a:buFont typeface="Wingdings" panose="05000000000000000000" pitchFamily="2" charset="2"/>
              <a:buChar char="Ø"/>
            </a:pPr>
            <a:r>
              <a:rPr lang="en-US" sz="2400">
                <a:effectLst/>
                <a:latin typeface="Roboto" panose="02000000000000000000" pitchFamily="2" charset="0"/>
                <a:ea typeface="Roboto" panose="02000000000000000000" pitchFamily="2" charset="0"/>
                <a:cs typeface="Angsana New" panose="02020603050405020304" pitchFamily="18" charset="-34"/>
              </a:rPr>
              <a:t>Offensive Security Certified Professional</a:t>
            </a:r>
          </a:p>
          <a:p>
            <a:pPr marR="0" lvl="0" algn="l" rtl="0">
              <a:lnSpc>
                <a:spcPct val="150000"/>
              </a:lnSpc>
              <a:spcBef>
                <a:spcPts val="0"/>
              </a:spcBef>
              <a:spcAft>
                <a:spcPts val="0"/>
              </a:spcAft>
              <a:buClr>
                <a:schemeClr val="accent3"/>
              </a:buClr>
              <a:buSzPts val="1400"/>
              <a:buFont typeface="Wingdings" panose="05000000000000000000" pitchFamily="2" charset="2"/>
              <a:buChar char="Ø"/>
            </a:pPr>
            <a:r>
              <a:rPr lang="en-US" sz="2400">
                <a:latin typeface="Roboto" panose="02000000000000000000" pitchFamily="2" charset="0"/>
                <a:ea typeface="Roboto" panose="02000000000000000000" pitchFamily="2" charset="0"/>
                <a:cs typeface="Angsana New" panose="02020603050405020304" pitchFamily="18" charset="-34"/>
              </a:rPr>
              <a:t>Hướng đến các Pentester</a:t>
            </a:r>
          </a:p>
          <a:p>
            <a:pPr marR="0" lvl="0" algn="l" rtl="0">
              <a:lnSpc>
                <a:spcPct val="150000"/>
              </a:lnSpc>
              <a:spcBef>
                <a:spcPts val="0"/>
              </a:spcBef>
              <a:spcAft>
                <a:spcPts val="0"/>
              </a:spcAft>
              <a:buClr>
                <a:schemeClr val="accent3"/>
              </a:buClr>
              <a:buSzPts val="1400"/>
              <a:buFont typeface="Wingdings" panose="05000000000000000000" pitchFamily="2" charset="2"/>
              <a:buChar char="Ø"/>
            </a:pPr>
            <a:r>
              <a:rPr lang="en-US" sz="2400">
                <a:effectLst/>
                <a:latin typeface="Roboto" panose="02000000000000000000" pitchFamily="2" charset="0"/>
                <a:ea typeface="Roboto" panose="02000000000000000000" pitchFamily="2" charset="0"/>
                <a:cs typeface="Angsana New" panose="02020603050405020304" pitchFamily="18" charset="-34"/>
              </a:rPr>
              <a:t>Kali Linux</a:t>
            </a:r>
          </a:p>
          <a:p>
            <a:pPr marR="0" lvl="0" algn="l" rtl="0">
              <a:lnSpc>
                <a:spcPct val="150000"/>
              </a:lnSpc>
              <a:spcBef>
                <a:spcPts val="0"/>
              </a:spcBef>
              <a:spcAft>
                <a:spcPts val="0"/>
              </a:spcAft>
              <a:buClr>
                <a:schemeClr val="accent3"/>
              </a:buClr>
              <a:buSzPts val="1400"/>
              <a:buFont typeface="Wingdings" panose="05000000000000000000" pitchFamily="2" charset="2"/>
              <a:buChar char="Ø"/>
            </a:pPr>
            <a:r>
              <a:rPr lang="en-US" sz="2400">
                <a:latin typeface="Roboto" panose="02000000000000000000" pitchFamily="2" charset="0"/>
                <a:ea typeface="Roboto" panose="02000000000000000000" pitchFamily="2" charset="0"/>
                <a:cs typeface="Angsana New" panose="02020603050405020304" pitchFamily="18" charset="-34"/>
              </a:rPr>
              <a:t>100% thực hành</a:t>
            </a:r>
            <a:endParaRPr sz="1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0737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7"/>
          <p:cNvSpPr txBox="1">
            <a:spLocks noGrp="1"/>
          </p:cNvSpPr>
          <p:nvPr>
            <p:ph type="subTitle" idx="1"/>
          </p:nvPr>
        </p:nvSpPr>
        <p:spPr>
          <a:xfrm>
            <a:off x="996950" y="3064071"/>
            <a:ext cx="2085300" cy="145383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600">
                <a:latin typeface="Roboto" panose="02000000000000000000" pitchFamily="2" charset="0"/>
                <a:ea typeface="Roboto" panose="02000000000000000000" pitchFamily="2" charset="0"/>
              </a:rPr>
              <a:t>90 ngày truy cập phòng </a:t>
            </a:r>
            <a:r>
              <a:rPr lang="en-US" sz="1600">
                <a:latin typeface="Roboto" panose="02000000000000000000" pitchFamily="2" charset="0"/>
                <a:ea typeface="Roboto" panose="02000000000000000000" pitchFamily="2" charset="0"/>
              </a:rPr>
              <a:t>lab</a:t>
            </a:r>
            <a:endParaRPr lang="vi-VN" sz="1600">
              <a:latin typeface="Roboto" panose="02000000000000000000" pitchFamily="2" charset="0"/>
              <a:ea typeface="Roboto" panose="02000000000000000000" pitchFamily="2" charset="0"/>
            </a:endParaRPr>
          </a:p>
          <a:p>
            <a:pPr marL="285750" lvl="0" indent="-285750" algn="l" rtl="0">
              <a:spcBef>
                <a:spcPts val="0"/>
              </a:spcBef>
              <a:spcAft>
                <a:spcPts val="0"/>
              </a:spcAft>
              <a:buFont typeface="Arial" panose="020B0604020202020204" pitchFamily="34" charset="0"/>
              <a:buChar char="•"/>
            </a:pPr>
            <a:r>
              <a:rPr lang="vi-VN" sz="1600">
                <a:latin typeface="Roboto" panose="02000000000000000000" pitchFamily="2" charset="0"/>
                <a:ea typeface="Roboto" panose="02000000000000000000" pitchFamily="2" charset="0"/>
              </a:rPr>
              <a:t>Một lần kiểm tra</a:t>
            </a:r>
          </a:p>
          <a:p>
            <a:pPr marL="285750" lvl="0" indent="-285750" algn="l" rtl="0">
              <a:spcBef>
                <a:spcPts val="0"/>
              </a:spcBef>
              <a:spcAft>
                <a:spcPts val="0"/>
              </a:spcAft>
              <a:buFont typeface="Arial" panose="020B0604020202020204" pitchFamily="34" charset="0"/>
              <a:buChar char="•"/>
            </a:pPr>
            <a:r>
              <a:rPr lang="vi-VN" sz="1600">
                <a:latin typeface="Roboto" panose="02000000000000000000" pitchFamily="2" charset="0"/>
                <a:ea typeface="Roboto" panose="02000000000000000000" pitchFamily="2" charset="0"/>
              </a:rPr>
              <a:t>Tự hướng dẫn</a:t>
            </a:r>
            <a:endParaRPr sz="1600">
              <a:latin typeface="Roboto" panose="02000000000000000000" pitchFamily="2" charset="0"/>
              <a:ea typeface="Roboto" panose="02000000000000000000" pitchFamily="2" charset="0"/>
            </a:endParaRPr>
          </a:p>
        </p:txBody>
      </p:sp>
      <p:sp>
        <p:nvSpPr>
          <p:cNvPr id="668" name="Google Shape;668;p37"/>
          <p:cNvSpPr txBox="1">
            <a:spLocks noGrp="1"/>
          </p:cNvSpPr>
          <p:nvPr>
            <p:ph type="subTitle" idx="2"/>
          </p:nvPr>
        </p:nvSpPr>
        <p:spPr>
          <a:xfrm>
            <a:off x="9969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800"/>
              <a:t>Individual</a:t>
            </a:r>
            <a:endParaRPr sz="2800"/>
          </a:p>
        </p:txBody>
      </p:sp>
      <p:sp>
        <p:nvSpPr>
          <p:cNvPr id="669" name="Google Shape;669;p3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Bahnschrift SemiCondensed" panose="020B0502040204020203" pitchFamily="34" charset="0"/>
              </a:rPr>
              <a:t>PWK/PEN-200</a:t>
            </a:r>
          </a:p>
        </p:txBody>
      </p:sp>
      <p:sp>
        <p:nvSpPr>
          <p:cNvPr id="670" name="Google Shape;670;p37"/>
          <p:cNvSpPr txBox="1">
            <a:spLocks noGrp="1"/>
          </p:cNvSpPr>
          <p:nvPr>
            <p:ph type="subTitle" idx="3"/>
          </p:nvPr>
        </p:nvSpPr>
        <p:spPr>
          <a:xfrm>
            <a:off x="3322712" y="3064071"/>
            <a:ext cx="2589949" cy="145383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Một khóa học</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365 ngày truy cập phòng lab</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Hai lần thi</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Nội dung độc quyền</a:t>
            </a:r>
            <a:endParaRPr sz="1800">
              <a:latin typeface="Roboto" panose="02000000000000000000" pitchFamily="2" charset="0"/>
              <a:ea typeface="Roboto" panose="02000000000000000000" pitchFamily="2" charset="0"/>
            </a:endParaRPr>
          </a:p>
        </p:txBody>
      </p:sp>
      <p:sp>
        <p:nvSpPr>
          <p:cNvPr id="671" name="Google Shape;671;p37"/>
          <p:cNvSpPr txBox="1">
            <a:spLocks noGrp="1"/>
          </p:cNvSpPr>
          <p:nvPr>
            <p:ph type="subTitle" idx="4"/>
          </p:nvPr>
        </p:nvSpPr>
        <p:spPr>
          <a:xfrm>
            <a:off x="35293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Learn One</a:t>
            </a:r>
            <a:endParaRPr/>
          </a:p>
        </p:txBody>
      </p:sp>
      <p:sp>
        <p:nvSpPr>
          <p:cNvPr id="672" name="Google Shape;672;p37"/>
          <p:cNvSpPr txBox="1">
            <a:spLocks noGrp="1"/>
          </p:cNvSpPr>
          <p:nvPr>
            <p:ph type="subTitle" idx="5"/>
          </p:nvPr>
        </p:nvSpPr>
        <p:spPr>
          <a:xfrm>
            <a:off x="5890752" y="3064071"/>
            <a:ext cx="2549012" cy="145383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Tất cả các khóa học </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365 ngày truy cập phòng lab</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Thi không giới hạn</a:t>
            </a:r>
          </a:p>
          <a:p>
            <a:pPr marL="285750" lvl="0" indent="-285750" algn="l" rtl="0">
              <a:spcBef>
                <a:spcPts val="0"/>
              </a:spcBef>
              <a:spcAft>
                <a:spcPts val="0"/>
              </a:spcAft>
              <a:buFont typeface="Arial" panose="020B0604020202020204" pitchFamily="34" charset="0"/>
              <a:buChar char="•"/>
            </a:pPr>
            <a:r>
              <a:rPr lang="en-US" sz="1800">
                <a:latin typeface="Roboto" panose="02000000000000000000" pitchFamily="2" charset="0"/>
                <a:ea typeface="Roboto" panose="02000000000000000000" pitchFamily="2" charset="0"/>
              </a:rPr>
              <a:t>Nội dung độc quyền</a:t>
            </a:r>
            <a:endParaRPr sz="1800">
              <a:latin typeface="Roboto" panose="02000000000000000000" pitchFamily="2" charset="0"/>
              <a:ea typeface="Roboto" panose="02000000000000000000" pitchFamily="2" charset="0"/>
            </a:endParaRPr>
          </a:p>
        </p:txBody>
      </p:sp>
      <p:sp>
        <p:nvSpPr>
          <p:cNvPr id="673" name="Google Shape;673;p37"/>
          <p:cNvSpPr txBox="1">
            <a:spLocks noGrp="1"/>
          </p:cNvSpPr>
          <p:nvPr>
            <p:ph type="subTitle" idx="6"/>
          </p:nvPr>
        </p:nvSpPr>
        <p:spPr>
          <a:xfrm>
            <a:off x="6061750" y="2424888"/>
            <a:ext cx="2085300" cy="5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Unlimited</a:t>
            </a:r>
            <a:endParaRPr/>
          </a:p>
        </p:txBody>
      </p:sp>
      <p:pic>
        <p:nvPicPr>
          <p:cNvPr id="3" name="Picture 2">
            <a:extLst>
              <a:ext uri="{FF2B5EF4-FFF2-40B4-BE49-F238E27FC236}">
                <a16:creationId xmlns:a16="http://schemas.microsoft.com/office/drawing/2014/main" id="{F2E26183-B945-1C47-B677-2E1E01315D9F}"/>
              </a:ext>
            </a:extLst>
          </p:cNvPr>
          <p:cNvPicPr>
            <a:picLocks noChangeAspect="1"/>
          </p:cNvPicPr>
          <p:nvPr/>
        </p:nvPicPr>
        <p:blipFill>
          <a:blip r:embed="rId3"/>
          <a:srcRect l="6407" r="6407"/>
          <a:stretch/>
        </p:blipFill>
        <p:spPr>
          <a:xfrm>
            <a:off x="1646310" y="1684805"/>
            <a:ext cx="786580" cy="694475"/>
          </a:xfrm>
          <a:prstGeom prst="rect">
            <a:avLst/>
          </a:prstGeom>
        </p:spPr>
      </p:pic>
      <p:pic>
        <p:nvPicPr>
          <p:cNvPr id="4" name="Picture 3">
            <a:extLst>
              <a:ext uri="{FF2B5EF4-FFF2-40B4-BE49-F238E27FC236}">
                <a16:creationId xmlns:a16="http://schemas.microsoft.com/office/drawing/2014/main" id="{215C0ED7-0DE6-A2E0-13BF-7C223E5FEA3E}"/>
              </a:ext>
            </a:extLst>
          </p:cNvPr>
          <p:cNvPicPr>
            <a:picLocks noChangeAspect="1"/>
          </p:cNvPicPr>
          <p:nvPr/>
        </p:nvPicPr>
        <p:blipFill>
          <a:blip r:embed="rId4"/>
          <a:srcRect l="2129" r="2129"/>
          <a:stretch/>
        </p:blipFill>
        <p:spPr>
          <a:xfrm>
            <a:off x="4178710" y="1711735"/>
            <a:ext cx="786580" cy="694475"/>
          </a:xfrm>
          <a:prstGeom prst="rect">
            <a:avLst/>
          </a:prstGeom>
        </p:spPr>
      </p:pic>
      <p:pic>
        <p:nvPicPr>
          <p:cNvPr id="5" name="Picture 4">
            <a:extLst>
              <a:ext uri="{FF2B5EF4-FFF2-40B4-BE49-F238E27FC236}">
                <a16:creationId xmlns:a16="http://schemas.microsoft.com/office/drawing/2014/main" id="{6BCDDF16-FDAA-B467-68B2-F942AD6CD1A8}"/>
              </a:ext>
            </a:extLst>
          </p:cNvPr>
          <p:cNvPicPr>
            <a:picLocks noChangeAspect="1"/>
          </p:cNvPicPr>
          <p:nvPr/>
        </p:nvPicPr>
        <p:blipFill>
          <a:blip r:embed="rId5"/>
          <a:srcRect l="962" r="962"/>
          <a:stretch/>
        </p:blipFill>
        <p:spPr>
          <a:xfrm>
            <a:off x="6771968" y="1747065"/>
            <a:ext cx="786580" cy="694475"/>
          </a:xfrm>
          <a:prstGeom prst="rect">
            <a:avLst/>
          </a:prstGeom>
        </p:spPr>
      </p:pic>
      <p:sp>
        <p:nvSpPr>
          <p:cNvPr id="2" name="Google Shape;668;p37">
            <a:extLst>
              <a:ext uri="{FF2B5EF4-FFF2-40B4-BE49-F238E27FC236}">
                <a16:creationId xmlns:a16="http://schemas.microsoft.com/office/drawing/2014/main" id="{68AABC59-EF16-6D78-AE1E-B857613362B2}"/>
              </a:ext>
            </a:extLst>
          </p:cNvPr>
          <p:cNvSpPr txBox="1">
            <a:spLocks/>
          </p:cNvSpPr>
          <p:nvPr/>
        </p:nvSpPr>
        <p:spPr>
          <a:xfrm>
            <a:off x="996042" y="2629085"/>
            <a:ext cx="2085300" cy="56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solidFill>
                  <a:srgbClr val="00B050"/>
                </a:solidFill>
              </a:rPr>
              <a:t>$1499</a:t>
            </a:r>
            <a:endParaRPr lang="vi-VN" sz="2000">
              <a:solidFill>
                <a:srgbClr val="00B050"/>
              </a:solidFill>
            </a:endParaRPr>
          </a:p>
        </p:txBody>
      </p:sp>
      <p:sp>
        <p:nvSpPr>
          <p:cNvPr id="6" name="Google Shape;668;p37">
            <a:extLst>
              <a:ext uri="{FF2B5EF4-FFF2-40B4-BE49-F238E27FC236}">
                <a16:creationId xmlns:a16="http://schemas.microsoft.com/office/drawing/2014/main" id="{0313A1D6-E230-91F2-EADF-3E2294AB2C03}"/>
              </a:ext>
            </a:extLst>
          </p:cNvPr>
          <p:cNvSpPr txBox="1">
            <a:spLocks/>
          </p:cNvSpPr>
          <p:nvPr/>
        </p:nvSpPr>
        <p:spPr>
          <a:xfrm>
            <a:off x="3528442" y="2639999"/>
            <a:ext cx="2085300" cy="56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solidFill>
                  <a:srgbClr val="00B050"/>
                </a:solidFill>
              </a:rPr>
              <a:t>$2499</a:t>
            </a:r>
            <a:endParaRPr lang="vi-VN" sz="2000">
              <a:solidFill>
                <a:srgbClr val="00B050"/>
              </a:solidFill>
            </a:endParaRPr>
          </a:p>
        </p:txBody>
      </p:sp>
      <p:sp>
        <p:nvSpPr>
          <p:cNvPr id="7" name="Google Shape;668;p37">
            <a:extLst>
              <a:ext uri="{FF2B5EF4-FFF2-40B4-BE49-F238E27FC236}">
                <a16:creationId xmlns:a16="http://schemas.microsoft.com/office/drawing/2014/main" id="{6EF55CA1-6C9B-3FDA-6E23-13185636982D}"/>
              </a:ext>
            </a:extLst>
          </p:cNvPr>
          <p:cNvSpPr txBox="1">
            <a:spLocks/>
          </p:cNvSpPr>
          <p:nvPr/>
        </p:nvSpPr>
        <p:spPr>
          <a:xfrm>
            <a:off x="6118391" y="2665661"/>
            <a:ext cx="2085300" cy="56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600" b="1" i="0" u="none" strike="noStrike" cap="none">
                <a:solidFill>
                  <a:schemeClr val="lt1"/>
                </a:solidFill>
                <a:latin typeface="Anek Telugu"/>
                <a:ea typeface="Anek Telugu"/>
                <a:cs typeface="Anek Telugu"/>
                <a:sym typeface="Anek Telugu"/>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solidFill>
                  <a:srgbClr val="00B050"/>
                </a:solidFill>
              </a:rPr>
              <a:t>$5499</a:t>
            </a:r>
            <a:endParaRPr lang="vi-VN" sz="2000">
              <a:solidFill>
                <a:srgbClr val="00B050"/>
              </a:solidFill>
            </a:endParaRPr>
          </a:p>
        </p:txBody>
      </p:sp>
    </p:spTree>
    <p:extLst>
      <p:ext uri="{BB962C8B-B14F-4D97-AF65-F5344CB8AC3E}">
        <p14:creationId xmlns:p14="http://schemas.microsoft.com/office/powerpoint/2010/main" val="3129842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Recruitment Solutions Company Profile by Slidesgo">
  <a:themeElements>
    <a:clrScheme name="Simple Light">
      <a:dk1>
        <a:srgbClr val="070709"/>
      </a:dk1>
      <a:lt1>
        <a:srgbClr val="014C73"/>
      </a:lt1>
      <a:dk2>
        <a:srgbClr val="9CD9DE"/>
      </a:dk2>
      <a:lt2>
        <a:srgbClr val="D2CFCA"/>
      </a:lt2>
      <a:accent1>
        <a:srgbClr val="EFEDEA"/>
      </a:accent1>
      <a:accent2>
        <a:srgbClr val="FFFFFF"/>
      </a:accent2>
      <a:accent3>
        <a:srgbClr val="E4796C"/>
      </a:accent3>
      <a:accent4>
        <a:srgbClr val="FFFFFF"/>
      </a:accent4>
      <a:accent5>
        <a:srgbClr val="FFFFFF"/>
      </a:accent5>
      <a:accent6>
        <a:srgbClr val="FFFFFF"/>
      </a:accent6>
      <a:hlink>
        <a:srgbClr val="0707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681</Words>
  <Application>Microsoft Office PowerPoint</Application>
  <PresentationFormat>On-screen Show (16:9)</PresentationFormat>
  <Paragraphs>123</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Bahnschrift</vt:lpstr>
      <vt:lpstr>Angsana New</vt:lpstr>
      <vt:lpstr>Arial</vt:lpstr>
      <vt:lpstr>Anek Telugu</vt:lpstr>
      <vt:lpstr>Anek Telugu ExtraBold</vt:lpstr>
      <vt:lpstr>Bahnschrift SemiCondensed</vt:lpstr>
      <vt:lpstr>Bebas Neue</vt:lpstr>
      <vt:lpstr>Roboto</vt:lpstr>
      <vt:lpstr>Wingdings</vt:lpstr>
      <vt:lpstr>Recruitment Solutions Company Profile by Slidesgo</vt:lpstr>
      <vt:lpstr>OSCP VÀ CƠ HỘI NGHỀ NGHIỆP TRONG LĨNH VỰC KIỂM THỬ PHẦN MỀM</vt:lpstr>
      <vt:lpstr>Thành viên</vt:lpstr>
      <vt:lpstr>01</vt:lpstr>
      <vt:lpstr>Kiểm thử xâm nhập</vt:lpstr>
      <vt:lpstr>Pentest là gì?</vt:lpstr>
      <vt:lpstr>Các loại pentest</vt:lpstr>
      <vt:lpstr>Chứng chỉ OSCP</vt:lpstr>
      <vt:lpstr>OSCP là gì?</vt:lpstr>
      <vt:lpstr>PWK/PEN-200</vt:lpstr>
      <vt:lpstr>Nội dung các khoá học của OffSec</vt:lpstr>
      <vt:lpstr>Nội dung khoá học PWK/PEN-200</vt:lpstr>
      <vt:lpstr>Nội dung khoá học PWK/PEN-200</vt:lpstr>
      <vt:lpstr>Hình thức thi</vt:lpstr>
      <vt:lpstr>Cấu trúc bài thi</vt:lpstr>
      <vt:lpstr>Lưu ý về kỳ thi</vt:lpstr>
      <vt:lpstr>Cơ hội nghề nghiệp</vt:lpstr>
      <vt:lpstr>Cơ hội nghề nghiệp</vt:lpstr>
      <vt:lpstr>Vị trí công việc</vt:lpstr>
      <vt:lpstr>Thực hành</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OSCP VÀ CƠ HỘI NGHỀ NGHIỆP TRONG LĨNH VỰC KIỂM THỬ PHẦN MỀM</dc:title>
  <dc:creator>Quynh Nguyen</dc:creator>
  <cp:lastModifiedBy>ADMIN</cp:lastModifiedBy>
  <cp:revision>3</cp:revision>
  <dcterms:modified xsi:type="dcterms:W3CDTF">2022-09-20T09:49:11Z</dcterms:modified>
</cp:coreProperties>
</file>